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3" r:id="rId58"/>
    <p:sldId id="311" r:id="rId59"/>
    <p:sldId id="314" r:id="rId60"/>
    <p:sldId id="318" r:id="rId61"/>
    <p:sldId id="315" r:id="rId62"/>
    <p:sldId id="316" r:id="rId63"/>
    <p:sldId id="317" r:id="rId64"/>
    <p:sldId id="320" r:id="rId65"/>
    <p:sldId id="321" r:id="rId66"/>
    <p:sldId id="322" r:id="rId67"/>
    <p:sldId id="323" r:id="rId68"/>
    <p:sldId id="319" r:id="rId6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62" d="100"/>
          <a:sy n="162" d="100"/>
        </p:scale>
        <p:origin x="10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25:5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24575,'33'0'0,"344"15"0,-83 5 0,-59-10 0,-119-6 0,166 3 0,1202-7-1365,-1475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24575,'2'0'0,"2"0"0,3 0 0,1 0 0,2 0 0,5 0 0,1 0 0,1 0 0,2 0 0,-2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7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24575,'2'0'0,"2"0"0,3 0 0</inkml:trace>
  <inkml:trace contextRef="#ctx0" brushRef="#br0" timeOffset="1">78 1 24575,'2'0'0,"2"0"0,3 0 0,5 0 0,7 0 0,3 0 0,-1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24575,'2'0'0,"3"0"0,1 0 0,5 0 0,3 0 0,2 0 0,-2 0-8191</inkml:trace>
  <inkml:trace contextRef="#ctx0" brushRef="#br0" timeOffset="1">122 1 24575,'2'0'0,"2"0"0,3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8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24575,'2'0'0,"3"0"0,1 0 0,3 0 0,1 0 0,1 0 0,0 0 0,-1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8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24575,'2'0'0,"2"0"0,5 0 0</inkml:trace>
  <inkml:trace contextRef="#ctx0" brushRef="#br0" timeOffset="1">99 1 24575,'2'0'0,"2"0"0,3 0 0,2 0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24575,'2'0'0,"2"0"0,5 0 0,2 0 0,-1 0-8191</inkml:trace>
  <inkml:trace contextRef="#ctx0" brushRef="#br0" timeOffset="1">144 1 24575,'2'0'0,"3"0"0,1 0 0,5 0 0,0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07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24575,'673'0'0,"-531"-11"0,-12 0 0,57 5 0,92 1 0,336 5-1365,-605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1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550 124 24575,'0'-1'0,"-1"0"0,1 0 0,0 0 0,-1 0 0,1 0 0,-1 0 0,1 0 0,-1 0 0,0 0 0,1 0 0,-1 0 0,0 1 0,0-1 0,0 0 0,1 0 0,-1 1 0,0-1 0,0 0 0,0 1 0,-2-1 0,-27-13 0,17 9 0,-22-13 0,-1 2 0,-51-15 0,66 25 0,0 1 0,0 1 0,0 1 0,-1 1 0,-41 0 0,59 3 0,-1-1 0,0 1 0,1-1 0,-1 1 0,0 1 0,1-1 0,-1 1 0,1-1 0,0 1 0,-1 1 0,1-1 0,0 0 0,0 1 0,1 0 0,-5 4 0,2 0 0,0 0 0,1 0 0,0 1 0,0 0 0,1 0 0,-7 17 0,1 1 0,1 1 0,1 0 0,1 1 0,2 0 0,1 0 0,1 0 0,1 1 0,3 49 0,0-73 0,0 0 0,0 0 0,1 1 0,0-1 0,-1-1 0,2 1 0,-1 0 0,1 0 0,3 5 0,32 38 0,-32-41 0,11 10 0,1-1 0,0-1 0,2 0 0,-1-2 0,23 12 0,-20-11 0,15 6 0,0 0 0,55 19 0,82 19 0,-146-49 0,-24-8 0,6 2 0,-1 0 0,1 0 0,0-1 0,19 1 0,-26-3 0,0 0 0,0 0 0,0-1 0,0 1 0,0-1 0,0 0 0,0 0 0,0 0 0,0 0 0,-1 0 0,1-1 0,0 1 0,-1-1 0,1 0 0,-1 0 0,0 0 0,0 0 0,1 0 0,-1 0 0,2-4 0,2-3 0,-1 0 0,1-1 0,-2 1 0,1-1 0,-1 0 0,-1 0 0,0-1 0,-1 1 0,1-1 0,0-19 0,-2 0 0,-1 1 0,-6-52 0,0 52 0,-2-1 0,0 1 0,-2 1 0,-27-55 0,13 30 0,19 44-73,-1 0-1,0 1 1,0 0 0,-1 1-1,0-1 1,0 1-1,-1 0 1,0 1 0,0 0-1,-9-5 1,9 5-485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1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473 68 24575,'-16'-1'0,"1"-1"0,0 0 0,-16-5 0,13 3 0,-31-3 0,-120 8 0,165-1 0,0 1 0,0-1 0,0 1 0,0 0 0,0 0 0,0 1 0,1-1 0,-1 1 0,0 0 0,1 0 0,-1 0 0,-5 6 0,3-3 0,0 1 0,0 1 0,1-1 0,0 1 0,-9 14 0,5-3 0,0 0 0,2 1 0,0 1 0,-7 28 0,9-22 0,0 0 0,-1 36 0,6-48 0,0 0 0,1 1 0,0-1 0,1 0 0,1 0 0,4 15 0,1-12 0,0 0 0,1-1 0,0 0 0,15 19 0,-12-17 0,-9-14 0,0 0 0,1 0 0,-1 0 0,1 0 0,-1-1 0,1 1 0,0-1 0,1 0 0,-1 0 0,0-1 0,1 1 0,-1-1 0,6 2 0,1-1 0,0-1 0,0 1 0,0-2 0,1 0 0,10 0 0,6 0 0,151-2 0,-168-1 0,0 0 0,0 0 0,0-1 0,-1-1 0,1 0 0,-1 0 0,0-1 0,0 0 0,-1-1 0,15-11 0,-21 14 0,-1 1 0,0 0 0,-1-1 0,1 0 0,0 1 0,-1-1 0,1 0 0,-1 0 0,0 0 0,0 0 0,0 0 0,-1 0 0,1 0 0,0 0 0,-1-5 0,0-5 0,0-1 0,-3-18 0,0 8 0,0-2 0,-3 1 0,0-1 0,-1 1 0,-1 0 0,-14-27 0,-3-12 0,9 23 0,10 29 0,1-1 0,1 1 0,0-1 0,0 0 0,1-1 0,-2-23 0,6 16 253,-1 14-576,1 1-1,-1-1 0,-1 1 1,-1-10-1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20.4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24575,'9'1'0,"0"1"0,0 0 0,-1 1 0,1 0 0,-1 0 0,0 1 0,1 0 0,10 8 0,7 2 0,-16-8 0,0-2 0,0 1 0,1-1 0,-1 0 0,1-1 0,16 2 0,-12-2 0,1 0 0,-1 1 0,-1 0 0,22 10 0,57 32 0,1 0 0,62 21 0,-42-17 0,126 38 0,-35-19 0,-121-38 0,221 67 0,-37-29 0,-126-35 0,-99-23 0,98 21 0,-95-28 0,-31-4 0,0 1 0,20 4 0,234 48 0,156 19 0,-284-56 0,154 13 0,-244-25 0,112 4 0,-53 3 0,106-2 0,160-5 0,-210-6 0,7 2 0,607-7 0,-406 4 0,157-7 0,-486 5 0,0-3 0,0-1 0,45-15 0,-48 11 0,0 2 0,1 2 0,60-5 0,55 5 0,126-4 0,660 14 0,-901 1 0,-1 3 0,64 14 0,-87-15 0,56 15 0,120 48 0,-33-10 0,224 84 0,-326-117 0,-39-17 0,0 1 0,-1 1 0,0 1 0,0 0 0,25 19 0,-10 3 0,-1 0 0,51 65 0,-42-46 0,-24-30 0,0-2 0,2 0 0,0-1 0,31 19 0,-18-21 0,-29-15 0,0 1 0,0 0 0,0 0 0,-1 1 0,1-1 0,-1 1 0,6 4 0,16 15 0,52 35 0,-60-44 0,23 21 0,-25-20 0,30 19 0,-46-32 0,1 0 0,0-1 0,-1 0 0,1 1 0,0-1 0,-1 1 0,1-1 0,0 0 0,0 1 0,-1-1 0,1 0 0,0 0 0,0 0 0,-1 0 0,1 0 0,0 1 0,0-1 0,0-1 0,-1 1 0,1 0 0,0 0 0,0 0 0,0 0 0,-1 0 0,1-1 0,0 1 0,0 0 0,-1-1 0,1 1 0,0-1 0,0 0 0,0-1 0,1 1 0,-1-1 0,0 0 0,0 0 0,0 0 0,-1 0 0,1 0 0,0 0 0,-1 0 0,1 0 0,-1-4 0,1-8 0,0 0 0,-4-24 0,3 38 0,-4-46 0,-4-68 0,8 105 0,0-10 0,0 18 0,0 13 0,1 62 0,-3 88 0,2-156 0,-1 1 0,-1 0 0,1 0 0,-1-1 0,0 1 0,0-1 0,-1 0 0,0 1 0,0-1 0,-7 10 0,7-12 0,0-1 0,-1 1 0,1 0 0,-1-1 0,1 0 0,-1 0 0,0 0 0,0 0 0,0-1 0,-1 1 0,1-1 0,-1 0 0,1-1 0,-1 1 0,-8 1 0,-34 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26:07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3069 5663 24575,'-67'4'0,"0"2"0,-78 18 0,80-11 0,0-3 0,-94 1 0,-362-12 0,498 0 0,0-1 0,0-1 0,-29-7 0,-69-25 0,61 17 0,30 8 0,0-1 0,1-1 0,0-1 0,1-2 0,-49-34 0,68 40 0,0 0 0,1 0 0,0-1 0,0 0 0,1 0 0,0-1 0,-5-12 0,-12-16 0,-9-16 0,24 37 0,-2 1 0,0 0 0,-1 1 0,0 0 0,-18-17 0,21 23 0,1 1 0,0-2 0,1 1 0,0-1 0,-9-20 0,2 5 0,12 24 0,1 0 0,-1 0 0,0 0 0,1 0 0,-1 0 0,0 0 0,0 0 0,-1 1 0,1-1 0,0 1 0,0-1 0,-1 1 0,1 0 0,0 0 0,-1 0 0,1 1 0,-1-1 0,0 0 0,-3 0 0,-6 0 0,0 1 0,0 0 0,-14 2 0,-3-1 0,11 0 0,-13 0 0,1-1 0,-1-2 0,1 0 0,-42-10 0,-49-26 0,-142-64 0,259 100 0,0-1 0,0 1 0,0-1 0,1 0 0,-1 0 0,1 0 0,-1-1 0,1 1 0,1-1 0,-1 0 0,0 0 0,1 0 0,0 0 0,-2-4 0,-1-2 0,1 0 0,1 0 0,0-1 0,-4-19 0,-11-52 0,4 26 0,-26-148 0,-8-92 0,44 225 0,5-74 0,1 47 0,-2 78 0,0 2 0,0-1 0,-5-33 0,3 45 0,1 1 0,-1-1 0,-1 1 0,1 0 0,-1 0 0,0 0 0,0 0 0,-1 0 0,0 1 0,0-1 0,-7-6 0,0-1 0,1 1 0,-9-16 0,-13-17 0,19 31 0,1-1 0,1 0 0,0-1 0,1 0 0,1-1 0,1 0 0,-9-24 0,9 13 0,1 0 0,-4-42 0,5 27 0,1-7 0,2-1 0,5-62 0,0 26 0,-2 69 0,2-1 0,0 1 0,1 0 0,1 1 0,9-28 0,41-82 0,-33 81 0,16-50 0,-17 35 0,23-88 0,14-121 0,-57 268 0,1 0 0,-1-1 0,1 1 0,0 0 0,0 0 0,0 0 0,0 0 0,0 0 0,1 0 0,-1 0 0,1 0 0,-1 0 0,1 0 0,-1 1 0,1-1 0,0 1 0,0-1 0,0 1 0,0 0 0,0 0 0,0 0 0,0 0 0,0 0 0,1 0 0,-1 1 0,4-2 0,5 1 0,0 0 0,0 0 0,0 1 0,18 2 0,3 0 0,22-1 0,1 3 0,-1 2 0,94 23 0,-147-29 0,0 0 0,-1 0 0,1 1 0,0-1 0,0 0 0,0 0 0,-1 0 0,1 0 0,0 1 0,0-1 0,0 0 0,0-1 0,-1 1 0,1 0 0,0 0 0,0 0 0,0 0 0,1-1 0,-2 0 0,0 1 0,0 0 0,0-1 0,0 1 0,0-1 0,0 1 0,0 0 0,0-1 0,0 1 0,0-1 0,0 1 0,0-1 0,0 1 0,-1 0 0,1-1 0,0 1 0,0-1 0,0 1 0,0 0 0,-1-1 0,1 1 0,0 0 0,0-1 0,-1 1 0,1-1 0,-29-28 0,21 22 0,-25-27 0,6 8 0,0-2 0,2-1 0,-29-43 0,49 63 0,0-1 0,1-1 0,0 1 0,1-1 0,0 1 0,0-1 0,-1-16 0,-2-79 0,6 98 0,0-27 0,0 0 0,11-66 0,-8 87 0,0 1 0,1 1 0,0-1 0,1 1 0,1-1 0,0 1 0,0 1 0,1-1 0,1 1 0,16-19 0,53-60 0,-52 57 0,2 2 0,54-50 0,108-94 0,-91 80 0,-83 82 0,1 1 0,0 0 0,0 1 0,24-11 0,75-29 0,1-1 0,-81 36 0,-1 0 0,2 3 0,0 1 0,71-14 0,-76 20 0,106-21 0,158-11 0,-238 32 0,-41 4 0,1 0 0,0 1 0,-1 0 0,1 2 0,31 4 0,-41-3 0,-1 0 0,1 0 0,0 1 0,-1 0 0,0 0 0,0 0 0,0 1 0,0 0 0,0 0 0,-1 1 0,1-1 0,-1 1 0,7 9 0,-2-3 0,35 35 0,-41-42 0,1-1 0,-1 1 0,1-1 0,-1 0 0,1 0 0,0-1 0,0 1 0,10 2 0,-12-5 0,0 1 0,0-1 0,0-1 0,0 1 0,0 0 0,-1-1 0,1 1 0,0-1 0,0 0 0,0 0 0,-1 0 0,1 0 0,-1 0 0,1-1 0,2-1 0,39-31 0,-32 23 0,16-11 0,8-9 0,2 2 0,72-42 0,8-3 0,-89 53 0,2 1 0,1 1 0,34-14 0,16 5 0,158-33 0,-216 56 0,37-7 0,0 4 0,64-2 0,125 10 0,-105 2 0,-143-2 0,0 0 0,0 0 0,0 0 0,0 1 0,0-1 0,0 0 0,0 1 0,0 0 0,0-1 0,0 1 0,0 0 0,0 0 0,-1 0 0,1 0 0,0 0 0,0 0 0,-1 1 0,1-1 0,-1 1 0,0-1 0,1 1 0,-1-1 0,0 1 0,0 0 0,0-1 0,0 1 0,0 0 0,0 0 0,0 2 0,2 5 0,-1 1 0,0 0 0,-1 0 0,0 0 0,-1 10 0,2 17 0,-1-34 0,-1 1 0,1-1 0,0 1 0,0 0 0,0-1 0,0 1 0,3 5 0,-3-8 0,0 0 0,0 0 0,0 0 0,0 0 0,0-1 0,0 1 0,0 0 0,0-1 0,0 1 0,0 0 0,0-1 0,0 1 0,1-1 0,-1 0 0,0 1 0,0-1 0,0 0 0,1 0 0,-1 0 0,0 0 0,0 0 0,1 0 0,-1 0 0,0 0 0,0 0 0,1 0 0,0-1 0,26-7 0,0-1 0,-1-1 0,36-19 0,-30 13 0,123-72 0,-108 59 0,-24 14 0,0 1 0,1 1 0,1 1 0,0 1 0,1 2 0,0 1 0,0 1 0,1 1 0,-1 1 0,1 1 0,39 1 0,-24 3 0,146 9 0,-167-6 0,-1 1 0,1 1 0,-1 1 0,0 1 0,0 0 0,31 17 0,-43-19 0,-1-1 0,1 1 0,-1 1 0,0-1 0,0 1 0,0 1 0,-1 0 0,0 0 0,9 12 0,-14-17 0,-1 1 0,1-1 0,0 0 0,1 1 0,-1-1 0,0 0 0,1-1 0,-1 1 0,1 0 0,-1-1 0,1 1 0,0-1 0,0 0 0,-1 0 0,1 0 0,0 0 0,0-1 0,0 1 0,0-1 0,0 0 0,0 1 0,0-1 0,0-1 0,0 1 0,3-1 0,10-2 0,-1 0 0,0-1 0,26-12 0,-7 3 0,75-26 0,-53 17 0,1 3 0,61-12 0,-46 19 0,105-2 0,74 13 0,-124 2 0,-85 2 0,1 1 0,64 15 0,-3 0 0,-90-17 0,-1 1 0,0 1 0,1 0 0,-2 0 0,1 1 0,0 1 0,-1 0 0,0 1 0,-1 0 0,1 1 0,-2 0 0,1 1 0,-1 0 0,14 16 0,-12-10 0,0 1 0,-1 0 0,-1 0 0,-1 1 0,0 0 0,-1 1 0,-1 0 0,0 1 0,6 29 0,-2 4 0,-2 0 0,-3 0 0,1 68 0,-8-88 0,2 46 0,-1-77 0,0 1 0,1-1 0,-1 0 0,0 1 0,1-1 0,0 0 0,-1 0 0,1 1 0,0-1 0,0 0 0,-1 0 0,1 0 0,0 0 0,0 0 0,0 0 0,0 0 0,0 0 0,1-1 0,-1 1 0,0 0 0,0-1 0,0 1 0,1 0 0,-1-1 0,0 0 0,1 1 0,-1-1 0,0 0 0,1 0 0,2 1 0,6-1 0,0 1 0,1-1 0,12-1 0,-7 0 0,39 0 0,92 12 0,-115-6 0,0 2 0,-1 1 0,1 1 0,36 16 0,-31-8 0,36 20 0,-61-30 0,-1 1 0,1 0 0,-2 1 0,1 0 0,-1 1 0,16 19 0,112 175 0,-118-164 0,28 82 0,-17-41 0,-22-60 0,-1 0 0,-1 1 0,0 0 0,-2 1 0,-1-1 0,0 1 0,0 39 0,-11 84 0,5-121 0,-2-1 0,-1-1 0,-16 47 0,6-28 0,-2-1 0,-2-1 0,-47 75 0,61-108 0,0 0 0,-1 0 0,1 0 0,-1 0 0,0-1 0,-1 0 0,0 0 0,0-1 0,0 0 0,0 0 0,-1 0 0,0-1 0,0 0 0,0-1 0,0 0 0,-16 4 0,-2-4 0,21-3 0,0 0 0,0 1 0,0-1 0,0 1 0,0 1 0,-6 1 0,10-3 0,0 1 0,0 0 0,0-1 0,0 1 0,0 0 0,0 0 0,0 0 0,1 0 0,-1-1 0,0 1 0,0 0 0,1 0 0,-1 1 0,0-1 0,1 0 0,-1 0 0,1 0 0,0 0 0,-1 0 0,1 1 0,0-1 0,0 0 0,-1 0 0,1 0 0,0 1 0,0-1 0,0 0 0,1 0 0,-1 1 0,0 0 0,6 20 0,0 0 0,1-1 0,1 0 0,1 0 0,12 22 0,-5-11 0,34 76 0,60 118 0,-94-193 0,-2 1 0,15 56 0,8 19 0,-31-98 0,-1 2 0,-1-1 0,0 0 0,-1 1 0,0 0 0,-1 0 0,0 0 0,0 17 0,-3 88 0,2-50 0,-9 81 0,-1-93 0,-27 90 0,24-109 0,-2-1 0,-1-1 0,-2 0 0,-1-2 0,-1 1 0,-2-2 0,-2-1 0,-1-1 0,-1-1 0,-1-1 0,-45 37 0,63-59 0,0-1 0,0 0 0,0-1 0,-1 0 0,1 0 0,-17 4 0,-57 10 0,51-13 0,-254 45 0,240-46 0,1-3 0,-74-6 0,8-1 0,108 6 0,0 0 0,0-1 0,1 1 0,-1 1 0,0-1 0,1 0 0,-1 0 0,0 0 0,1 1 0,-1-1 0,0 1 0,1 0 0,-1-1 0,1 1 0,-1 0 0,1 0 0,-2 1 0,3-1 0,-1 0 0,1 0 0,0 0 0,0 0 0,0 1 0,0-1 0,0 0 0,0 0 0,0 0 0,0 0 0,1 0 0,-1 1 0,0-1 0,1 0 0,-1 0 0,1 0 0,-1 0 0,1 0 0,-1 0 0,1 0 0,0 0 0,0 0 0,-1-1 0,1 1 0,0 0 0,2 1 0,25 28 0,1-2 0,56 42 0,-53-46 0,-1 1 0,-2 2 0,34 39 0,-58-59 0,0 0 0,-1 1 0,0 0 0,0 0 0,-1 0 0,0 0 0,0 1 0,-1-1 0,0 1 0,0-1 0,-1 1 0,-1 0 0,1 0 0,-1-1 0,-1 1 0,1 0 0,-2 0 0,-2 12 0,-5 14 0,-2-1 0,-1 0 0,-19 36 0,25-56 0,-6 14 0,-2-1 0,-1 0 0,-1-1 0,-26 31 0,31-43 0,-2-1 0,0 0 0,0-1 0,-1 0 0,-1-1 0,0-1 0,0 0 0,-26 11 0,14-10 0,0-2 0,0 0 0,0-2 0,-1-1 0,-37 3 0,-141-1 0,95-7 0,87 1 0,1 1 0,0 1 0,-27 8 0,19-5 0,-39 8 0,-2-4 0,-98 3 0,-148-13 0,139-3 0,171 1 0,1 0 0,-1 0 0,1-1 0,-1 0 0,1 0 0,0-1 0,0 0 0,0 0 0,0 0 0,0-1 0,1 0 0,-1-1 0,-7-6 0,7 6 0,7 5 0,0 0 0,-1 0 0,1 0 0,0 0 0,-1 0 0,1 0 0,0 0 0,-1 1 0,1-1 0,0 0 0,-1 0 0,1 0 0,0 1 0,0-1 0,-1 0 0,1 0 0,0 1 0,0-1 0,0 0 0,-1 0 0,1 1 0,0-1 0,0 0 0,0 1 0,0-1 0,0 0 0,0 1 0,0-1 0,-1 0 0,1 1 0,0-1 0,0 0 0,0 1 0,0-1 0,0 0 0,1 1 0,-1-1 0,0 0 0,0 1 0,0 0 0,-1 17 0,1-17 0,-3 50 0,-3 1 0,-20 86 0,22-123 0,-4 23 0,-2-1 0,-1 0 0,-3 0 0,0-1 0,-35 59 0,43-86 0,-1-1 0,0 0 0,0 0 0,0 0 0,-1-1 0,-14 10 0,-59 33 0,28-18 0,25-14 0,-1 0 0,0-2 0,-1-2 0,0 0 0,-1-2 0,-1-2 0,-59 13 0,-69-8 0,23-4 0,112-7 0,1 0 0,-1 2 0,-33 12 0,36-8 0,0-2 0,-1 0 0,0-1 0,0-2 0,-1 0 0,-46 2 0,47-7 0,-243-7 0,226 3 0,-1-2 0,1-1 0,1-2 0,-60-23 0,52 14 0,-8-3 0,-72-38 0,118 53 0,0 0 0,1 0 0,0-1 0,-13-15 0,-20-16 0,10 17 0,-20-16 0,47 33 0,0 0 0,0 0 0,0 0 0,0-1 0,1 0 0,0 0 0,0 0 0,-5-10 0,3 1 0,-1 1 0,-1 0 0,0 0 0,-1 0 0,-1 1 0,0 0 0,-10-10 0,-2-2 0,11 12 0,0 1 0,0 0 0,-16-12 0,8 4-1365,11 10-5461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4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24575,'547'24'0,"-180"-4"0,8-19 0,-27 0 0,-155 9 332,41 2-2029,-207-12-5129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5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764 91 24575,'-5'-3'0,"-1"-1"0,1 1 0,-1 0 0,1 0 0,-1 1 0,0 0 0,-11-3 0,1-1 0,-7-1 0,0 1 0,-1 1 0,1 1 0,-1 1 0,-47 0 0,-118 17 0,184-13 0,-87 13 0,79-11 0,-1 1 0,1 0 0,0 0 0,-22 12 0,30-11 0,-1-1 0,1 1 0,0 1 0,0-1 0,1 1 0,0 0 0,-7 12 0,1-3 0,0 1 0,1-1 0,0 2 0,2-1 0,0 1 0,0 0 0,2 0 0,-7 33 0,8-20 0,1 0 0,1 1 0,5 57 0,0-71 0,1-1 0,0 0 0,1 0 0,1 0 0,0-1 0,1 0 0,1 0 0,0 0 0,19 23 0,-13-22 0,0 0 0,32 26 0,6 7 0,-39-38 0,1 0 0,0-1 0,0-1 0,1 0 0,1-1 0,-1 0 0,22 6 0,-5 0 0,0-2 0,0 0 0,1-2 0,0-2 0,1-1 0,0-1 0,0-2 0,1-1 0,37-3 0,-50 0 0,1-1 0,0-2 0,29-6 0,-40 6 0,0-1 0,-1 0 0,1-1 0,-1 0 0,0-1 0,-1 0 0,20-15 0,14-12 0,40-36 0,-78 63 0,0-1 0,-1 1 0,0-1 0,0 0 0,-1-1 0,0 1 0,0-1 0,-1 0 0,0 0 0,0 0 0,-1 0 0,3-16 0,-1-6 0,-2 1 0,-2-41 0,-1 32 0,-1 12 0,-2-1 0,0 1 0,-2 1 0,0-1 0,-14-32 0,11 35 0,0 1 0,-1 0 0,-1 0 0,-25-36 0,26 45 0,-1 0 0,0 1 0,-1 0 0,0 1 0,-1 0 0,0 1 0,-28-16 0,19 13-195,-1 2 0,-1 1 0,0 0 0,0 2 0,-1 1 0,-27-5 0,38 10-6631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5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988 55 24575,'-7'0'0,"1"-1"0,-1 0 0,1-1 0,0 0 0,-10-3 0,-9-4 0,-14 1 0,-1 1 0,-59-2 0,-81 8 0,90 1 0,83 0 0,0 1 0,-1-1 0,1 1 0,0 0 0,0 1 0,0-1 0,0 1 0,0 1 0,0 0 0,0 0 0,1 0 0,-1 0 0,-9 8 0,15-10 0,-107 78 0,89-63 0,1 1 0,0 0 0,-22 29 0,32-34 0,0 0 0,1 0 0,0 1 0,1 0 0,1 0 0,-8 24 0,-21 59 0,18-55 0,-18 73 0,30-85 0,-2 39 0,3-18 0,0-23 0,2 37 0,1-56 0,1 0 0,0 0 0,1 0 0,-1 0 0,1 0 0,1 0 0,0 0 0,7 14 0,-2-11 0,0 0 0,1-1 0,0 0 0,0 0 0,1-1 0,1 0 0,-1-1 0,1 0 0,1 0 0,0-2 0,0 1 0,17 6 0,19 5 0,94 22 0,-139-39 0,32 5 0,-1-2 0,1-1 0,0-2 0,40-4 0,-2 2 0,-62 1 0,1 0 0,0-1 0,13-3 0,-20 3 0,0-1 0,0 1 0,-1-1 0,1 0 0,-1 0 0,0-1 0,1 1 0,-1-1 0,0 0 0,4-5 0,32-24 0,-29 24 0,0-1 0,0 0 0,-1-1 0,10-12 0,-6 3 0,-1-1 0,-2 0 0,0-1 0,-1 0 0,-1-1 0,12-43 0,-8 10 0,10-96 0,-19 110 0,-2-1 0,-7-73 0,2 99 0,-1 0 0,-1 0 0,-1 0 0,0 1 0,-13-22 0,10 18 0,-23-35 0,26 46 0,1-1 0,-1 1 0,1-1 0,1 0 0,-1-1 0,2 1 0,-1-1 0,1 1 0,1-1 0,0 0 0,-2-16 0,-2-27-1365,4 43-5461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0:01.8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24575,'2'1'0,"0"0"0,-1 0 0,1 0 0,0 0 0,0 0 0,0 1 0,-1-1 0,1 1 0,-1 0 0,1-1 0,0 3 0,6 4 0,27 21 0,2-2 0,45 26 0,84 36 0,216 120 0,-200-105 0,-46-13 0,-35-20 0,554 361 0,65 27 0,-325-213 0,85 48 0,-284-176 0,74 40 0,90 56 0,-26-8 0,151 59 0,-157-91 0,-257-135 0,-18-12 0,-1 3 0,72 55 0,52 58 0,305 188 0,-438-305 0,59 47 0,-18-14 0,-31-24 0,29 34 0,-61-50 0,0-1 0,43 28 0,-63-45 0,0-1 0,-1 1 0,1-1 0,0 1 0,-1-1 0,1 0 0,0 0 0,0 1 0,-1-1 0,1 0 0,0 0 0,0 0 0,-1 0 0,1 0 0,0 0 0,0 0 0,-1 0 0,1 0 0,0 0 0,0 0 0,-1 0 0,1-1 0,0 1 0,0 0 0,-1-1 0,2 0 0,-1 0 0,1 0 0,-1 0 0,0-1 0,0 1 0,0 0 0,-1-1 0,1 1 0,0-1 0,-1 1 0,1-1 0,0 1 0,-1-3 0,3-8 0,-2 1 0,0-1 0,0-11 0,-1 12 0,4-47 0,2-95 0,-5 203 0,-3 107 0,2-155 0,0-1 0,-1 0 0,1 1 0,-1-1 0,1 0 0,-1 1 0,0-1 0,1 0 0,-1 0 0,0 1 0,0-1 0,0 0 0,0 0 0,0 0 0,0 0 0,0 0 0,0-1 0,0 1 0,0 0 0,-1 0 0,1-1 0,0 1 0,-2 0 0,-40 11 0,12-4 0,23-3 0,-1 0 0,1 1 0,0 0 0,1 0 0,0 1 0,-1 0 0,2 0 0,-1 0 0,-7 13 0,9-13 0,0 1 0,-1-1 0,0 0 0,-1 0 0,0-1 0,0 0 0,0 0 0,0-1 0,-16 9 0,13-10-1365,0-2-5461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49:4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24575,'547'24'0,"-180"-4"0,8-19 0,-27 0 0,-155 9 332,41 2-2029,-207-12-5129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0:11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0:11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0:5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 24575,'1'0'0,"-1"-1"0,1 0 0,-1 0 0,1 0 0,-1 0 0,1 0 0,-1 1 0,1-1 0,0 0 0,-1 1 0,1-1 0,0 0 0,0 1 0,0-1 0,-1 1 0,1-1 0,0 1 0,0-1 0,0 1 0,0 0 0,2-1 0,24-7 0,-23 7 0,97-19 0,177-13 0,-271 32 0,732-13 0,-469 17 0,401-3-1365,-661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0:5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24575,'912'0'0,"-522"11"0,378-11-1365,-756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0:5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715 134 24575,'0'-2'0,"-1"0"0,1 0 0,-1 0 0,1 0 0,-1 1 0,0-1 0,0 0 0,0 1 0,0-1 0,0 0 0,0 1 0,0 0 0,-1-1 0,1 1 0,-1-1 0,1 1 0,-3-1 0,-29-20 0,29 20 0,-23-12 0,0 2 0,-1 1 0,0 1 0,-1 1 0,0 2 0,-1 1 0,1 1 0,-1 1 0,0 2 0,-58 3 0,78 0 0,0 0 0,1 1 0,-1 0 0,0 1 0,1-1 0,-1 2 0,1 0 0,0 0 0,0 0 0,1 1 0,-12 9 0,9-6 0,0 1 0,1 1 0,1 0 0,0 0 0,0 1 0,1 0 0,-12 20 0,10-13 0,1-4 0,2-1 0,-1 1 0,2 0 0,0 0 0,0 0 0,2 1 0,0 0 0,-3 20 0,4-11 0,2-18 0,0 0 0,1 0 0,-1 1 0,1-1 0,0 0 0,1 1 0,-1-1 0,1 0 0,1 0 0,-1 0 0,1 0 0,2 6 0,6 6 0,0-1 0,1-1 0,0 0 0,1 0 0,1-1 0,1-1 0,0 0 0,21 16 0,7 2 0,87 49 0,213 79 0,-311-149 0,0-3 0,1 0 0,0-3 0,0 0 0,58 0 0,-80-5 0,-1 0 0,1-1 0,-1 0 0,1 0 0,-1-1 0,1 0 0,-1-1 0,0 0 0,0-1 0,0 0 0,-1 0 0,0-1 0,1 0 0,-1 0 0,-1-1 0,1 0 0,-1 0 0,0-1 0,-1 0 0,8-10 0,-4 4 0,-2 0 0,0 0 0,-1-1 0,0 0 0,-1-1 0,0 0 0,-1 1 0,-1-2 0,-1 1 0,0 0 0,1-27 0,-2 21 0,-1-1 0,0-1 0,-1 1 0,-4-22 0,4 38 0,-2-1 0,1 1 0,-1 0 0,0 0 0,0 0 0,0 0 0,-1 1 0,0-1 0,0 1 0,-1-1 0,1 1 0,-1 0 0,0 0 0,-1 1 0,-5-6 0,-128-89 0,2 2 0,106 80 303,9 6-1971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27:10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0:56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765 122 24575,'-1'-1'0,"0"0"0,0-1 0,0 1 0,0 0 0,0 0 0,-1 0 0,1 0 0,0 1 0,-1-1 0,1 0 0,0 0 0,-1 1 0,1-1 0,-1 1 0,-2-1 0,-1-1 0,-195-69 0,189 67 0,-21-4 0,0 0 0,0 2 0,-1 2 0,-64-1 0,82 7 0,1 0 0,-1 0 0,0 1 0,1 1 0,0 0 0,-1 2 0,2-1 0,-1 1 0,1 1 0,0 1 0,0 0 0,1 0 0,0 1 0,0 1 0,1 0 0,1 0 0,0 1 0,0 1 0,-13 20 0,18-23 0,0 1 0,1 0 0,1-1 0,0 1 0,0 1 0,1-1 0,0 0 0,-1 14 0,2 8 0,3 44 0,0-63 0,0 0 0,1 0 0,0-1 0,1 0 0,0 1 0,1-1 0,1-1 0,0 1 0,0-1 0,1 0 0,1-1 0,-1 1 0,2-2 0,-1 1 0,2-1 0,-1 0 0,1-1 0,0 0 0,1-1 0,15 9 0,25 10 0,-19-9 0,0-2 0,43 15 0,-53-25 0,1-1 0,-1-2 0,1 0 0,0-1 0,35-4 0,-25 2 0,50 3 0,-59 1 0,104 7 0,-107-9 0,-1-2 0,1-1 0,-1 0 0,27-8 0,-38 8 0,10-3 0,0 0 0,0-1 0,34-17 0,-49 21 0,0 0 0,0 0 0,0-1 0,0 0 0,0 0 0,-1 0 0,0 0 0,1-1 0,-1 1 0,0-1 0,0 0 0,-1 0 0,1 0 0,-1 0 0,0 0 0,0-1 0,-1 1 0,1 0 0,-1-1 0,0 0 0,0 1 0,0-6 0,2-30 0,-3-1 0,-6-56 0,3 83 0,0 0 0,-1 0 0,0 1 0,-1 0 0,-1 0 0,0 0 0,-1 0 0,0 1 0,-1 0 0,-1 1 0,0-1 0,0 2 0,-18-17 0,11 13 0,0 1 0,-1 1 0,0 1 0,0 0 0,-1 1 0,-1 1 0,0 1 0,-37-12 0,-3 3 266,-52-12-1897,100 28-5195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0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0 755 24575,'14'0'0,"0"-1"0,0 0 0,0-1 0,0 0 0,15-6 0,-23 6 0,-1-1 0,1-1 0,-1 1 0,9-8 0,9-5 0,187-100 0,148-78 0,-342 183 0,34-21 0,51-44 0,0 5 0,12-18 0,-99 76 0,1 2 0,1 0 0,26-15 0,-41 26 0,-1 0 0,1-1 0,-1 1 0,0 0 0,1 0 0,-1 0 0,1 0 0,-1 0 0,1 0 0,-1-1 0,1 1 0,-1 0 0,1 0 0,-1 0 0,1 0 0,-1 1 0,1-1 0,-1 0 0,1 0 0,-1 0 0,0 0 0,1 0 0,-1 1 0,1-1 0,-1 0 0,0 0 0,1 1 0,-1-1 0,1 0 0,-1 1 0,7 16 0,-4 28 0,-4-38 0,0 337 0,1-772 0,0 426 0,0 1 0,0-1 0,0 1 0,-1 0 0,1-1 0,0 1 0,-1 0 0,1-1 0,-1 1 0,1-1 0,-1 1 0,1 0 0,-1 0 0,0 0 0,0-1 0,0 1 0,1 0 0,-1 0 0,0 0 0,0 0 0,-2-1 0,1 1 0,-1 0 0,1-1 0,-1 1 0,1 0 0,-1 0 0,0 1 0,0-1 0,1 0 0,-1 1 0,-4 0 0,-8 0 0,1 1 0,-1 0 0,-21 5 0,21-3 0,-32 4 0,-94 0 0,7 5 0,67-13-1365,57 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0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1 593 24575,'98'-59'0,"9"-4"0,-82 51 0,170-92 0,-92 29 0,-19 5 0,-75 63 0,0-1 0,-1-1 0,0 1 0,-1-1 0,1 0 0,5-11 0,2-3 0,-11 18 0,0 0 0,0 0 0,0 0 0,0 1 0,1 0 0,-1-1 0,1 1 0,8-4 0,-13 8 0,0 0 0,1 0 0,-1 0 0,0 0 0,1 1 0,-1-1 0,0 0 0,0 0 0,1 0 0,-1 0 0,0 1 0,0-1 0,1 0 0,-1 0 0,0 1 0,0-1 0,0 0 0,1 1 0,-1-1 0,0 0 0,0 0 0,0 1 0,0-1 0,0 0 0,0 1 0,0-1 0,0 0 0,0 1 0,0-1 0,0 0 0,0 1 0,0-1 0,0 0 0,0 1 0,0-1 0,1 17 0,-2-15 0,0 177 0,1-174 0,1-7 0,2-15 0,2-26 0,-4-118 0,-1 159 0,0 0 0,-1 0 0,1 0 0,-1 0 0,1 0 0,-1 0 0,0 0 0,0 1 0,0-1 0,0 0 0,0 1 0,0-1 0,-1 0 0,1 1 0,0-1 0,-1 1 0,1 0 0,-1 0 0,0-1 0,1 1 0,-1 0 0,0 0 0,0 0 0,1 1 0,-1-1 0,0 0 0,-3 0 0,-7-2 0,1 1 0,-1 0 0,-19 0 0,13 0 0,1 1 154,-37-7-1673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09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24575,'2'3'0,"0"0"0,0-1 0,0 1 0,0 0 0,0-1 0,1 1 0,-1-1 0,1 0 0,-1 0 0,7 4 0,-3-1 0,74 58 0,-34-28 0,78 76 0,-96-85 0,1-1 0,1-2 0,1-1 0,39 21 0,-22-14 0,-23-14 0,1 1 0,-1 0 0,23 22 0,-35-20 0,-12-15 0,0-1 0,0 0 0,1 0 0,-1 0 0,0 0 0,1 0 0,0-1 0,-1 1 0,1 0 0,0-1 0,3 3 0,-4-6 0,0 0 0,-1 0 0,1 0 0,0-1 0,-1 1 0,1 0 0,-1 0 0,1-4 0,0-1 0,7-30 0,-1 13 0,-2-1 0,0 0 0,-2 0 0,-1-1 0,-1-25 0,-1 127 0,-1-32 0,0-40 0,1 0 0,-1 0 0,0 0 0,-1 0 0,1-1 0,0 1 0,-1 0 0,0-1 0,0 1 0,0-1 0,0 1 0,-1-1 0,0 0 0,1 0 0,-1 0 0,0 0 0,-5 3 0,-8 6 0,0 0 0,-21 10 0,32-19 0,-8 4-273,0 0 0,0-1 0,-1 0 0,-25 6 0,26-9-6553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2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49 896 24575,'7'0'0,"0"-1"0,0 0 0,-1 0 0,1-1 0,0 0 0,-1 0 0,13-6 0,41-27 0,-51 30 0,-2 0 0,-1 0 0,0 0 0,0 0 0,-1-1 0,0 0 0,0 0 0,0-1 0,-1 1 0,1-1 0,4-12 0,4-9 0,11-43 0,-12 33 0,-6 20 0,-1 0 0,-2 0 0,1-1 0,-2 0 0,0-20 0,-7-95 0,3 105 0,-2 0 0,0 0 0,-2 1 0,-1-1 0,-2 1 0,-20-47 0,25 68 0,0 1 0,-1-1 0,0 1 0,-1-1 0,1 2 0,-1-1 0,0 1 0,-1 0 0,1 0 0,-12-7 0,4 5 0,-1-1 0,0 2 0,1 0 0,-23-5 0,35 10 0,0 0 0,-1 1 0,1-1 0,0 1 0,-1 0 0,1-1 0,0 1 0,-1 0 0,1 1 0,0-1 0,-1 0 0,1 1 0,0-1 0,-1 1 0,1-1 0,0 1 0,0 0 0,-4 3 0,3-2 0,1 0 0,0 0 0,0 1 0,0 0 0,0-1 0,0 1 0,1 0 0,-1 0 0,1 0 0,0 0 0,0 0 0,0 0 0,-1 4 0,-2 15 0,0 0 0,1 0 0,0 31 0,7 69 0,-3-104 0,2 7 0,2 1 0,0-1 0,2-1 0,16 41 0,-6-16 0,5 12 0,3-2 0,56 98 0,-69-138 0,1-1 0,1 0 0,0-1 0,23 21 0,74 55 0,-66-57 0,-43-34 4,12 10-346,1 0-1,0-1 1,25 13 0,-31-21-6484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3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26 24575,'-9'-4'0,"0"0"0,-1 0 0,0 1 0,0 0 0,1 1 0,-2 0 0,1 0 0,0 1 0,-13 1 0,18 0 0,0 0 0,1 1 0,-1 0 0,1 0 0,-1 0 0,1 0 0,-1 1 0,1-1 0,0 1 0,-1 1 0,1-1 0,0 0 0,0 1 0,1 0 0,-1 0 0,1 0 0,-1 0 0,1 1 0,0-1 0,0 1 0,0 0 0,-2 4 0,2-1 0,0 0 0,0 0 0,1 0 0,0 0 0,0 0 0,1 0 0,-1 14 0,1-1 0,3 32 0,-1-50 0,-1-1 0,1 1 0,-1 0 0,1 0 0,0 0 0,0 0 0,-1-1 0,1 1 0,1 0 0,-1-1 0,0 1 0,0-1 0,1 1 0,-1-1 0,0 0 0,1 1 0,0-1 0,-1 0 0,1 0 0,0 0 0,-1 0 0,1-1 0,0 1 0,0 0 0,0-1 0,0 1 0,-1-1 0,1 1 0,4-1 0,8 2 0,0-1 0,0-1 0,16-1 0,-12 0 0,-11 0 0,0 1 0,0-1 0,0-1 0,0 0 0,0 0 0,0 0 0,0-1 0,-1 1 0,1-2 0,-1 1 0,0-1 0,7-5 0,-9 6 0,0 0 0,0 0 0,-1-1 0,1 1 0,-1-1 0,0 0 0,0 0 0,0 0 0,-1 0 0,0 0 0,1-1 0,-1 1 0,-1-1 0,1 0 0,-1 1 0,1-1 0,-2 0 0,2-9 0,-2 13 17,0-1 0,0 0-1,-1 0 1,1 1 0,-1-1-1,1 0 1,-1 1 0,1-1-1,-1 0 1,0 1 0,0-1-1,0 1 1,0-1 0,0 1-1,0 0 1,0-1 0,-1 1-1,-1-2 1,-30-17-659,21 13-398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5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37 24575,'-1'-1'0,"0"-1"0,-1 1 0,1-1 0,0 1 0,-1 0 0,1 0 0,-1-1 0,1 1 0,-1 0 0,0 0 0,1 1 0,-1-1 0,0 0 0,0 0 0,1 1 0,-5-1 0,3 0 0,-12-4 0,1 1 0,-1 1 0,0 1 0,0 0 0,0 1 0,0 0 0,0 1 0,0 1 0,-22 4 0,34-4 0,0 0 0,0 0 0,1 0 0,-1 1 0,0-1 0,1 0 0,-1 1 0,1 0 0,0 0 0,0 0 0,-1 0 0,1 0 0,0 0 0,1 0 0,-1 1 0,0-1 0,1 1 0,-1-1 0,1 1 0,0 0 0,-2 4 0,2-2 0,0-1 0,-1 1 0,2-1 0,-1 0 0,0 1 0,1 0 0,0-1 0,0 1 0,0-1 0,1 1 0,0-1 0,0 1 0,2 7 0,-2-11 0,0 1 0,0 0 0,0-1 0,1 1 0,-1-1 0,0 1 0,1-1 0,-1 0 0,1 0 0,-1 1 0,1-1 0,0 0 0,-1 0 0,1-1 0,0 1 0,0 0 0,0-1 0,3 2 0,40 5 0,-29-6 0,-15-1 0,61 7 0,-56-7 0,0 0 0,0 0 0,0 0 0,0-1 0,0 0 0,0 0 0,11-4 0,-16 4 0,1 1 0,-1-1 0,0 0 0,1 0 0,-1 0 0,0 0 0,0 0 0,0 0 0,0 0 0,0 0 0,0-1 0,0 1 0,0 0 0,0-1 0,0 1 0,-1 0 0,1-1 0,0-1 0,3-30 0,-4 29 0,0 0 0,0 0 0,1 0 0,-1 1 0,1-1 0,0 0 0,1-4 0,-2 8 0,1 0 0,-1-1 0,0 1 0,0 0 0,0-1 0,1 1 0,-1 0 0,0 0 0,0-1 0,1 1 0,-1 0 0,0 0 0,1 0 0,-1-1 0,0 1 0,1 0 0,-1 0 0,0 0 0,1 0 0,-1-1 0,0 1 0,1 0 0,-1 0 0,0 0 0,1 0 0,-1 0 0,0 0 0,1 0 0,-1 0 0,1 0 0,-1 0 0,1 1 0,14 7 0,8 15 0,29 30 299,-16-17-1963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6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202 411 24575,'-1'-1'0,"1"0"0,0 0 0,-1 1 0,1-1 0,-1 1 0,1-1 0,-1 0 0,1 1 0,-1-1 0,1 1 0,-1-1 0,1 1 0,-1-1 0,0 1 0,1 0 0,-1-1 0,0 1 0,1 0 0,-1-1 0,0 1 0,0 0 0,-1 0 0,-20-6 0,19 6 0,-54-9 0,51 8 0,0 1 0,0 0 0,0 0 0,0 1 0,0-1 0,0 1 0,-9 3 0,12-2 0,1-1 0,0 1 0,-1 0 0,1 0 0,0 0 0,0 1 0,0-1 0,0 0 0,1 1 0,-1-1 0,1 1 0,-1 0 0,1-1 0,0 1 0,0 0 0,-1 3 0,-10 49 0,11-52 0,0 5 0,0 0 0,0 1 0,1-1 0,1 11 0,-1-17 0,0 0 0,0 0 0,1 0 0,-1 0 0,1-1 0,0 1 0,-1 0 0,1 0 0,0 0 0,0-1 0,0 1 0,0 0 0,1-1 0,-1 1 0,0-1 0,0 0 0,1 1 0,-1-1 0,1 0 0,0 0 0,-1 0 0,1 0 0,3 1 0,0 0 0,9 4 0,1 0 0,0-1 0,17 3 0,-28-8 0,0 1 0,0-1 0,0 1 0,0-1 0,0 0 0,0-1 0,0 1 0,0-1 0,0 0 0,0 0 0,0 0 0,0 0 0,0-1 0,-1 1 0,1-1 0,-1 0 0,5-3 0,-2 1 0,-1 0 0,0-1 0,1 1 0,-2-1 0,1-1 0,-1 1 0,1 0 0,-2-1 0,1 0 0,0 0 0,-1 0 0,0 0 0,-1-1 0,0 1 0,0-1 0,0 0 0,0 1 0,0-13 0,4-85 0,-8-112 0,1 203 0,-1-16-97,-10-43 1,8 48-1076,1 11-5654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24575,'-1'24'0,"-6"36"0,0-4 0,-7 131 0,10 189 0,6-357-1365,0-3-5461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32 256 24575,'1'-19'0,"1"1"0,7-28 0,-1 0 0,-7 38 0,0 1 0,1 0 0,0-1 0,0 1 0,0 0 0,1 0 0,0 0 0,0 1 0,1-1 0,7-9 0,-8 12 0,0 1 0,1 0 0,-1-1 0,1 1 0,0 1 0,0-1 0,0 0 0,1 1 0,-1 0 0,0 0 0,1 0 0,-1 1 0,1 0 0,0-1 0,-1 2 0,1-1 0,8 0 0,39 1 0,1 3 0,-1 1 0,0 3 0,0 3 0,69 21 0,-114-30 0,0 1 0,-1 1 0,1-1 0,0 1 0,-1 1 0,0-1 0,0 1 0,0 0 0,0 0 0,0 1 0,5 6 0,-7-7 0,-1 1 0,0-1 0,0 1 0,0 0 0,-1 0 0,1 0 0,-1 0 0,0 0 0,-1 1 0,1-1 0,-1 1 0,0-1 0,0 1 0,-1 9 0,0-9 0,0-1 0,0 1 0,0 0 0,-1 0 0,0-1 0,-1 1 0,1-1 0,-1 1 0,0-1 0,0 1 0,-1-1 0,1 0 0,-1 0 0,0 0 0,-1-1 0,1 1 0,-1-1 0,0 0 0,0 0 0,0 0 0,0 0 0,-8 4 0,-15 10 0,0 0 0,-1-2 0,0-2 0,-1 0 0,-1-2 0,-36 10 0,27-12 0,1-1 0,-1-3 0,0-1 0,-69 1 0,101-7-97,-1 0-1,1 0 1,-1-1-1,1 0 1,0 0-1,-1-1 1,1 0-1,1 0 1,-1-1-1,0 1 1,1-2-1,0 1 0,-7-6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1:28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51 24575,'-7'1'0,"0"-1"0,0 1 0,0 0 0,0 1 0,0-1 0,1 1 0,-1 1 0,-10 5 0,-2 2 0,-27 20 0,32-20 0,-1 0 0,-1-1 0,-18 9 0,13-9 0,-39 26 0,26-14 0,19-16 0,-3 2 0,18-3 0,11 0 0,18 3 0,0-1 0,1-2 0,32 1 0,94-4 0,-75-2 0,-81 1 0,0 0 0,0 0 0,0 0 0,0 0 0,0 0 0,1 0 0,-1 0 0,0 0 0,0 0 0,0 0 0,0 1 0,0-1 0,1 0 0,-1 0 0,0 0 0,0 0 0,0 0 0,0-1 0,1 1 0,-1 0 0,0 0 0,0 0 0,0 0 0,0 0 0,0 0 0,1 0 0,-1 0 0,0 0 0,0 0 0,0 0 0,0 0 0,0-1 0,0 1 0,1 0 0,-1 0 0,0 0 0,0 0 0,0 0 0,0 0 0,0-1 0,0 1 0,0 0 0,0 0 0,0 0 0,0 0 0,0 0 0,0-1 0,0 1 0,0 0 0,0 0 0,0 0 0,0 0 0,0-1 0,-9-8 0,-24-10 0,29 17 0,-341-219 0,343 219 0,-11-5 0,13 7 0,0 0 0,0 0 0,-1 0 0,1 0 0,0 0 0,0 0 0,0 0 0,0 0 0,0 0 0,0 0 0,0 0 0,0 0 0,-1 0 0,1 0 0,0 0 0,0 0 0,0 0 0,0 0 0,0 0 0,0 0 0,0 0 0,0 0 0,0 1 0,-1-1 0,1 0 0,0 0 0,0 0 0,0 0 0,0 0 0,0 0 0,0 0 0,0 0 0,0 0 0,0 0 0,0 0 0,0 1 0,0-1 0,0 0 0,0 0 0,0 0 0,0 0 0,0 0 0,0 0 0,0 0 0,0 0 0,0 0 0,0 1 0,0-1 0,0 0 0,0 0 0,0 0 0,0 0 0,10 22 0,-4-11 0,2 8 0,-1 1 0,8 34 0,-3-8 0,6 27 0,-14-51 0,1-1 0,1 0 0,16 38 0,-22-59 0,0 1 0,0 0 0,0-1 0,1 1 0,-1 0 0,1-1 0,-1 1 0,0 0 0,1-1 0,-1 1 0,1-1 0,-1 1 0,1-1 0,-1 1 0,1-1 0,0 1 0,-1-1 0,1 0 0,-1 1 0,1-1 0,0 0 0,-1 0 0,1 1 0,0-1 0,0 0 0,-1 0 0,2 0 0,-1 0 0,1-1 0,-1 1 0,0-1 0,0 1 0,0-1 0,0 1 0,0-1 0,0 0 0,0 0 0,0 0 0,0 0 0,0 1 0,-1-1 0,2-2 0,5-7 0,-2 0 0,9-21 0,-10 22 0,61-105 0,-11 24 0,-48 77 118,-3 7-365,0-1 0,1 1 0,0-1-1,0 1 1,9-9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9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16 24575,'-11'-4'0,"0"1"0,0 1 0,0 0 0,0 0 0,0 1 0,0 0 0,-1 1 0,-11 1 0,16 0 0,-1 1 0,1-1 0,-1 1 0,1 1 0,0-1 0,0 2 0,0-1 0,0 0 0,1 1 0,0 1 0,-1-1 0,-9 10 0,-1 2 0,1 2 0,0 0 0,-15 23 0,24-30 0,-1 1 0,2 0 0,0 0 0,0 1 0,1 0 0,-7 26 0,12-37 0,0-1 0,0 1 0,0-1 0,0 1 0,0-1 0,0 1 0,0-1 0,0 1 0,1-1 0,-1 1 0,1-1 0,-1 1 0,1-1 0,-1 0 0,1 1 0,0-1 0,0 0 0,0 1 0,0-1 0,0 0 0,0 0 0,0 0 0,0 0 0,0 0 0,0 0 0,1 0 0,-1 0 0,0 0 0,1-1 0,-1 1 0,0 0 0,1-1 0,-1 1 0,1-1 0,-1 0 0,3 1 0,8 1 0,-1 0 0,1 0 0,21-1 0,-19-1 0,15 1 0,62 1 0,-80-3 0,-1 0 0,1 0 0,0-1 0,-1 0 0,21-8 0,-22 4 0,0 0 0,0 0 0,0-1 0,-1 0 0,0 0 0,-1-1 0,0 0 0,12-18 0,-15 22 0,-2-1 0,1 0 0,-1 1 0,0-1 0,0-1 0,-1 1 0,1 0 0,-1 0 0,0 0 0,-1-1 0,1 1 0,-1-11 0,0 11 0,0 0 0,-1 0 0,1 0 0,-1 0 0,0 0 0,0 0 0,-1 0 0,1 0 0,-1 0 0,0 1 0,0-1 0,-5-6 0,61 83 0,-7-22-682,65 54-1,-98-93-6143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1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24575,'2'11'0,"3"11"0,1 12 0,3 9 0,3 9 0,2 4 0,1 3 0,1-4 0,3 1 0,1-6 0,-4-7 0,-3-10 0,-3-8 0,-3-7 0,-3-4 0,-3-2 0,1-4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21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13 24575,'-2'-2'0,"0"1"0,0-1 0,0 1 0,0 0 0,-1 0 0,1 0 0,0 0 0,-1 0 0,1 1 0,0-1 0,-1 1 0,1 0 0,-4-1 0,-36 1 0,27 1 0,11-1 0,1 0 0,-1 0 0,1 1 0,-1-1 0,1 1 0,0 0 0,-1 0 0,1 0 0,0 0 0,0 1 0,0-1 0,0 1 0,0 0 0,0 0 0,0 0 0,1 0 0,-4 4 0,2-2 0,1 1 0,-1 0 0,1 0 0,0 0 0,0 0 0,1 0 0,0 1 0,0-1 0,-2 9 0,1 4 0,0 0 0,1 0 0,1 0 0,1 0 0,3 30 0,-3-46 0,1 0 0,-1-1 0,1 1 0,-1 0 0,1 0 0,0 0 0,-1 0 0,1 0 0,0 0 0,0-1 0,0 1 0,1 0 0,-1-1 0,0 1 0,1-1 0,-1 0 0,0 1 0,1-1 0,2 2 0,0-1 0,-1-1 0,1 1 0,-1-1 0,1 0 0,0 1 0,-1-2 0,1 1 0,0 0 0,0-1 0,4 0 0,-3 0 0,0 0 0,0 0 0,1 0 0,-1-1 0,0 0 0,0 0 0,0-1 0,0 1 0,0-1 0,0 0 0,0-1 0,-1 1 0,1-1 0,-1 0 0,7-5 0,-7 4 0,-1-1 0,1 1 0,-1-1 0,0 0 0,0 0 0,0 0 0,-1 0 0,0-1 0,3-10 0,-3 5 0,0-1 0,-1 0 0,-2-22 0,3 17 0,-2 16 0,0 1 0,0 0 0,0 0 0,0-1 0,1 1 0,-1 0 0,0 0 0,0-1 0,0 1 0,0 0 0,0 0 0,1-1 0,-1 1 0,0 0 0,0 0 0,0 0 0,1 0 0,-1-1 0,0 1 0,0 0 0,1 0 0,-1 0 0,0 0 0,0 0 0,1 0 0,-1 0 0,0 0 0,0-1 0,1 1 0,1 1 0,0 0 0,-1 0 0,1 0 0,0 0 0,0 0 0,-1 0 0,1 1 0,-1-1 0,1 0 0,-1 1 0,0-1 0,2 4 0,31 45 0,-28-39 0,0-1 0,1 1 0,1-1 0,-1-1 0,11 10 0,-9-13-1365,-1-2-5461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2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24575,'1'1'0,"-1"-1"0,1 0 0,-1 1 0,1-1 0,-1 1 0,1-1 0,-1 1 0,1-1 0,-1 1 0,0-1 0,1 1 0,-1-1 0,0 1 0,1 0 0,-1-1 0,0 1 0,0-1 0,0 1 0,1 0 0,-1-1 0,0 1 0,0 0 0,0-1 0,0 2 0,2 22 0,-2-21 0,1 200 0,1-231 0,1-1 0,2 1 0,1 0 0,15-45 0,-20 69 0,1 1 0,0-1 0,1 1 0,-1-1 0,0 1 0,1 0 0,0 0 0,0 0 0,-1 0 0,2 1 0,-1-1 0,0 1 0,1 0 0,-1 0 0,1 0 0,-1 0 0,1 1 0,4-2 0,-6 2 0,1 1 0,-1-1 0,0 1 0,1-1 0,-1 1 0,0 0 0,1 0 0,-1 0 0,0 1 0,1-1 0,-1 0 0,0 1 0,0-1 0,1 1 0,-1 0 0,0 0 0,0 0 0,0 0 0,0 0 0,0 0 0,0 1 0,0-1 0,0 1 0,-1-1 0,1 1 0,0 0 0,-1 0 0,1-1 0,-1 1 0,0 0 0,0 0 0,2 4 0,29 76 324,-8-18-2013,-13-39-5137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22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26 24575,'-1'-1'0,"1"0"0,-1 0 0,1 0 0,-1 0 0,0 0 0,1 1 0,-1-1 0,0 0 0,1 1 0,-1-1 0,0 0 0,0 1 0,0-1 0,0 1 0,0-1 0,0 1 0,0-1 0,0 1 0,1 0 0,-1-1 0,-2 1 0,-21-6 0,9 3 0,0 2 0,0 0 0,0 0 0,0 1 0,-26 4 0,36-3 0,0 0 0,0 0 0,0 0 0,0 0 0,0 1 0,1 0 0,-1 0 0,0 1 0,1-1 0,-1 1 0,1 0 0,0 0 0,0 0 0,0 1 0,1 0 0,-1-1 0,1 1 0,-1 0 0,-3 8 0,5-8 0,0-1 0,1 0 0,-1 1 0,1-1 0,0 1 0,0-1 0,0 1 0,0-1 0,1 1 0,0 0 0,-1-1 0,1 1 0,0 0 0,1-1 0,-1 1 0,1 0 0,0-1 0,0 1 0,0-1 0,0 1 0,0-1 0,1 1 0,0-1 0,-1 0 0,1 0 0,0 0 0,1 0 0,-1 0 0,1 0 0,-1-1 0,1 1 0,0-1 0,0 0 0,0 1 0,0-1 0,0-1 0,0 1 0,1 0 0,-1-1 0,0 0 0,1 1 0,-1-1 0,1-1 0,0 1 0,-1-1 0,5 1 0,78-2-1365,-72 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23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24575,'0'4'0,"0"3"0,0 2 0,0 1 0,0 2 0,0-1 0,0 1 0,0 0 0,0 0 0,0-3-8191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23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24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24575,'11'15'0,"0"1"0,-1 1 0,-1 0 0,-1 0 0,0 1 0,-1 0 0,4 19 0,-5-22 0,-5-15 0,-1 0 0,0 0 0,0 0 0,1 0 0,-1 0 0,0 0 0,0 0 0,1 0 0,-1 0 0,0 0 0,0 0 0,1-1 0,-1 1 0,0 0 0,0 0 0,0 0 0,1 0 0,-1 0 0,0-1 0,0 1 0,0 0 0,0 0 0,1-1 0,-1 1 0,0 0 0,0 0 0,0 0 0,0-1 0,0 1 0,0 0 0,0 0 0,0-1 0,10-33 0,-10 33 0,4-29 0,6-24 0,-10 51 0,1 0 0,0 0 0,0 0 0,0 0 0,1 0 0,-1 0 0,1 0 0,0 1 0,-1-1 0,1 1 0,0-1 0,1 1 0,2-3 0,-1 3 0,1 0 0,0 1 0,-1-1 0,1 1 0,0 0 0,0 1 0,0-1 0,0 1 0,0 0 0,0 0 0,0 0 0,0 1 0,-1 0 0,1 0 0,7 2 0,-8 0 0,0 0 0,-1 0 0,1 0 0,-1 0 0,0 1 0,1 0 0,-2-1 0,1 1 0,2 5 0,4 2 0,-1 2 66,0 0 0,0 0 0,-1 0 0,10 28-1,12 60-981,-22-75 138,-4-12-6048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51:2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 4 24575,'-35'-2'0,"23"1"0,1 0 0,-1 1 0,1 1 0,-1 0 0,-17 3 0,26-3 0,1 1 0,0-1 0,-1 1 0,1-1 0,0 1 0,0 0 0,0-1 0,0 1 0,1 0 0,-1 0 0,0 1 0,1-1 0,0 0 0,-1 0 0,1 1 0,0-1 0,0 1 0,0-1 0,0 1 0,1-1 0,-1 1 0,1 0 0,0-1 0,-1 5 0,1 8 0,-1-1 0,2 0 0,2 18 0,-3-31 0,0 1 0,1 0 0,-1-1 0,1 1 0,-1 0 0,1-1 0,0 1 0,0-1 0,0 1 0,-1-1 0,2 1 0,-1-1 0,0 0 0,0 0 0,0 1 0,1-1 0,-1 0 0,0 0 0,1 0 0,-1 0 0,1-1 0,-1 1 0,1 0 0,-1 0 0,1-1 0,0 1 0,2-1 0,-2 1 0,0-1 0,0 0 0,0 1 0,0-1 0,0 0 0,1-1 0,-1 1 0,0 0 0,0 0 0,0-1 0,0 0 0,0 1 0,0-1 0,0 0 0,0 0 0,0 0 0,0 0 0,0 0 0,-1 0 0,1-1 0,0 1 0,1-2 0,1-3 0,1 0 0,-1 0 0,-1 0 0,1-1 0,-1 1 0,0-1 0,-1 0 0,1 0 0,1-10 0,-2 12 0,13-42 0,-10 44 0,-3 11 0,-1 13 0,-2 3 0,-2 1 0,0-1 0,-2 1 0,-1-1 0,0 0 0,-2-1 0,-21 45 0,-6-2 0,-59 82 0,-229 276 0,313-411 0,4-6 0,0 1 0,0-1 0,0 0 0,-1-1 0,0 0 0,-1 0 0,1 0 0,-17 9 0,24-15 0,-1 0 0,0 1 0,0-1 0,1 0 0,-1 0 0,0 0 0,0 0 0,1 0 0,-1 1 0,0-1 0,0-1 0,0 1 0,1 0 0,-1 0 0,0 0 0,0 0 0,1 0 0,-1-1 0,0 1 0,0 0 0,1-1 0,-1 1 0,0-1 0,0 0 0,0 0 0,-1 0 0,1-1 0,0 1 0,0-1 0,0 0 0,0 1 0,0-1 0,0 0 0,-1-3 0,-1-4 0,0 0 0,1-1 0,-1-10 0,3 15 0,-2-9 0,-1 3 0,2-1 0,0 0 0,0-1 0,2-22 0,-1 32 0,1 1 0,-1-1 0,1 0 0,0 0 0,0 0 0,0 1 0,0-1 0,1 0 0,-1 1 0,0-1 0,1 1 0,0 0 0,0-1 0,0 1 0,0 0 0,0 0 0,0 0 0,0 1 0,1-1 0,-1 0 0,1 1 0,-1-1 0,1 1 0,-1 0 0,1 0 0,3-1 0,22-4 0,0 1 0,1 1 0,47 0 0,-31 1 0,409-26-1365,-382 23-5461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1:4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348 102 24575,'-2'0'0,"-1"0"0,0 0 0,0 0 0,0 1 0,0-1 0,0 1 0,0-1 0,0 1 0,1 0 0,-1 0 0,0 0 0,1 1 0,-1-1 0,1 0 0,-1 1 0,1 0 0,-1 0 0,1-1 0,0 2 0,0-1 0,-3 4 0,2-3 0,-6 5 0,0 0 0,0 0 0,-1-1 0,0 0 0,0-1 0,-1 0 0,0 0 0,0-1 0,0-1 0,0 0 0,-1 0 0,0-1 0,0-1 0,0 0 0,0-1 0,-21 0 0,1-2 0,-7 0 0,30 2 0,16 1 0,76 22 0,-66-17 0,2-1 0,-1-1 0,1-1 0,-1-1 0,38 2 0,-34-4 0,-16 0 0,-1-1 0,1 1 0,0-1 0,-1-1 0,1 1 0,-1-1 0,1 0 0,-1 0 0,6-3 0,-10 4 0,0 0 0,-1-1 0,1 0 0,0 1 0,0-1 0,-1 0 0,1 1 0,-1-1 0,1 0 0,0 1 0,-1-1 0,1 0 0,-1 0 0,0 0 0,1 0 0,-1 1 0,0-1 0,1 0 0,-1 0 0,0 0 0,0-2 0,0 0 0,0 0 0,0 0 0,-1 1 0,1-1 0,-1 0 0,1 0 0,-3-3 0,1-1 0,-1 0 0,-1 0 0,1 1 0,-10-13 0,-30-43 0,27 38 0,14 20 0,0 0 0,-1 0 0,1 1 0,-1-1 0,0 1 0,0 0 0,-6-6 0,0 2 0,0 1 0,1-1 0,-2 2 0,1-1 0,-1 1 0,0 1 0,0 0 0,-18-5 0,27 8 0,0 1 0,1 0 0,-1 0 0,0 0 0,0 0 0,1 0 0,-1 0 0,0 0 0,0 0 0,1 0 0,-1 0 0,0 0 0,0 1 0,1-1 0,-1 0 0,0 0 0,0 1 0,1-1 0,-1 0 0,0 1 0,1-1 0,-1 1 0,1-1 0,-1 1 0,0-1 0,1 1 0,-1-1 0,1 1 0,-1 0 0,1-1 0,0 1 0,-1 0 0,1-1 0,0 1 0,-1 0 0,1 0 0,0-1 0,0 1 0,0 0 0,0 0 0,0-1 0,0 1 0,0 0 0,0 0 0,0 0 0,0-1 0,0 1 0,0 0 0,0 0 0,1 0 0,0 8 0,1-1 0,1 0 0,5 14 0,-6-15 0,14 30 0,20 35 0,-18-37 0,25 35 0,-43-70 0,0 0 0,0 0 0,0 0 0,0 0 0,0 0 0,0 0 0,0 1 0,0-1 0,0 0 0,0 0 0,0 0 0,1 0 0,-1 0 0,0 0 0,0 0 0,0 0 0,0 0 0,0 0 0,0 0 0,0 0 0,0 0 0,1 0 0,-1 0 0,0 0 0,0 0 0,0 0 0,0 0 0,0 0 0,0 0 0,0 0 0,1 0 0,-1 0 0,0 0 0,0 0 0,0 0 0,0 0 0,0 0 0,0 0 0,0 0 0,0-1 0,0 1 0,1 0 0,-1 0 0,0 0 0,0 0 0,0 0 0,0 0 0,0 0 0,0 0 0,0 0 0,0 0 0,0-1 0,0 1 0,5-10 0,2-10 0,2-22 0,-7 32 0,-1 0 0,2 0 0,-1 1 0,1 0 0,1-1 0,-1 1 0,2 0 0,-1 1 0,1-1 0,10-12 0,53-53-1365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24575,'4'0'0,"6"0"0,4 0 0,0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24575,'1'0'0,"4"0"0,1 0 0,3 0 0,1 0 0,1 0 0,-1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6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17:37:57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791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6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customXml" Target="../ink/ink2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customXml" Target="../ink/ink5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4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png"/><Relationship Id="rId18" Type="http://schemas.openxmlformats.org/officeDocument/2006/relationships/customXml" Target="../ink/ink14.xml"/><Relationship Id="rId3" Type="http://schemas.openxmlformats.org/officeDocument/2006/relationships/customXml" Target="../ink/ink6.xml"/><Relationship Id="rId21" Type="http://schemas.openxmlformats.org/officeDocument/2006/relationships/image" Target="../media/image85.png"/><Relationship Id="rId7" Type="http://schemas.openxmlformats.org/officeDocument/2006/relationships/customXml" Target="../ink/ink8.xml"/><Relationship Id="rId12" Type="http://schemas.openxmlformats.org/officeDocument/2006/relationships/customXml" Target="../ink/ink11.xml"/><Relationship Id="rId17" Type="http://schemas.openxmlformats.org/officeDocument/2006/relationships/image" Target="../media/image83.png"/><Relationship Id="rId2" Type="http://schemas.openxmlformats.org/officeDocument/2006/relationships/image" Target="../media/image76.png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customXml" Target="../ink/ink7.xml"/><Relationship Id="rId15" Type="http://schemas.openxmlformats.org/officeDocument/2006/relationships/image" Target="../media/image82.png"/><Relationship Id="rId10" Type="http://schemas.openxmlformats.org/officeDocument/2006/relationships/customXml" Target="../ink/ink10.xml"/><Relationship Id="rId19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customXml" Target="../ink/ink9.xml"/><Relationship Id="rId14" Type="http://schemas.openxmlformats.org/officeDocument/2006/relationships/customXml" Target="../ink/ink12.xml"/><Relationship Id="rId22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12" Type="http://schemas.openxmlformats.org/officeDocument/2006/relationships/customXml" Target="../ink/ink19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0" Type="http://schemas.openxmlformats.org/officeDocument/2006/relationships/customXml" Target="../ink/ink18.xml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5.png"/><Relationship Id="rId12" Type="http://schemas.openxmlformats.org/officeDocument/2006/relationships/customXml" Target="../ink/ink23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97.png"/><Relationship Id="rId5" Type="http://schemas.openxmlformats.org/officeDocument/2006/relationships/image" Target="../media/image90.png"/><Relationship Id="rId10" Type="http://schemas.openxmlformats.org/officeDocument/2006/relationships/customXml" Target="../ink/ink22.xml"/><Relationship Id="rId4" Type="http://schemas.openxmlformats.org/officeDocument/2006/relationships/image" Target="../media/image89.png"/><Relationship Id="rId9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88.png"/><Relationship Id="rId7" Type="http://schemas.openxmlformats.org/officeDocument/2006/relationships/image" Target="../media/image9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116.png"/><Relationship Id="rId21" Type="http://schemas.openxmlformats.org/officeDocument/2006/relationships/image" Target="../media/image107.png"/><Relationship Id="rId34" Type="http://schemas.openxmlformats.org/officeDocument/2006/relationships/customXml" Target="../ink/ink40.xml"/><Relationship Id="rId42" Type="http://schemas.openxmlformats.org/officeDocument/2006/relationships/customXml" Target="../ink/ink44.xml"/><Relationship Id="rId47" Type="http://schemas.openxmlformats.org/officeDocument/2006/relationships/image" Target="../media/image71.png"/><Relationship Id="rId50" Type="http://schemas.openxmlformats.org/officeDocument/2006/relationships/customXml" Target="../ink/ink48.xml"/><Relationship Id="rId7" Type="http://schemas.openxmlformats.org/officeDocument/2006/relationships/image" Target="../media/image100.png"/><Relationship Id="rId2" Type="http://schemas.openxmlformats.org/officeDocument/2006/relationships/image" Target="../media/image87.png"/><Relationship Id="rId16" Type="http://schemas.openxmlformats.org/officeDocument/2006/relationships/customXml" Target="../ink/ink31.xml"/><Relationship Id="rId29" Type="http://schemas.openxmlformats.org/officeDocument/2006/relationships/image" Target="../media/image111.png"/><Relationship Id="rId11" Type="http://schemas.openxmlformats.org/officeDocument/2006/relationships/image" Target="../media/image102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115.png"/><Relationship Id="rId40" Type="http://schemas.openxmlformats.org/officeDocument/2006/relationships/customXml" Target="../ink/ink43.xml"/><Relationship Id="rId45" Type="http://schemas.openxmlformats.org/officeDocument/2006/relationships/image" Target="../media/image119.png"/><Relationship Id="rId5" Type="http://schemas.openxmlformats.org/officeDocument/2006/relationships/image" Target="../media/image90.png"/><Relationship Id="rId15" Type="http://schemas.openxmlformats.org/officeDocument/2006/relationships/image" Target="../media/image104.png"/><Relationship Id="rId23" Type="http://schemas.openxmlformats.org/officeDocument/2006/relationships/image" Target="../media/image108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49" Type="http://schemas.openxmlformats.org/officeDocument/2006/relationships/image" Target="../media/image120.png"/><Relationship Id="rId10" Type="http://schemas.openxmlformats.org/officeDocument/2006/relationships/customXml" Target="../ink/ink28.xml"/><Relationship Id="rId19" Type="http://schemas.openxmlformats.org/officeDocument/2006/relationships/image" Target="../media/image106.png"/><Relationship Id="rId31" Type="http://schemas.openxmlformats.org/officeDocument/2006/relationships/image" Target="../media/image112.png"/><Relationship Id="rId44" Type="http://schemas.openxmlformats.org/officeDocument/2006/relationships/customXml" Target="../ink/ink45.xml"/><Relationship Id="rId4" Type="http://schemas.openxmlformats.org/officeDocument/2006/relationships/image" Target="../media/image89.png"/><Relationship Id="rId9" Type="http://schemas.openxmlformats.org/officeDocument/2006/relationships/image" Target="../media/image101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110.png"/><Relationship Id="rId30" Type="http://schemas.openxmlformats.org/officeDocument/2006/relationships/customXml" Target="../ink/ink38.xml"/><Relationship Id="rId35" Type="http://schemas.openxmlformats.org/officeDocument/2006/relationships/image" Target="../media/image114.png"/><Relationship Id="rId43" Type="http://schemas.openxmlformats.org/officeDocument/2006/relationships/image" Target="../media/image118.png"/><Relationship Id="rId48" Type="http://schemas.openxmlformats.org/officeDocument/2006/relationships/customXml" Target="../ink/ink47.xml"/><Relationship Id="rId8" Type="http://schemas.openxmlformats.org/officeDocument/2006/relationships/customXml" Target="../ink/ink27.xml"/><Relationship Id="rId51" Type="http://schemas.openxmlformats.org/officeDocument/2006/relationships/image" Target="../media/image121.png"/><Relationship Id="rId3" Type="http://schemas.openxmlformats.org/officeDocument/2006/relationships/image" Target="../media/image88.png"/><Relationship Id="rId12" Type="http://schemas.openxmlformats.org/officeDocument/2006/relationships/customXml" Target="../ink/ink29.xml"/><Relationship Id="rId17" Type="http://schemas.openxmlformats.org/officeDocument/2006/relationships/image" Target="../media/image105.png"/><Relationship Id="rId25" Type="http://schemas.openxmlformats.org/officeDocument/2006/relationships/image" Target="../media/image109.png"/><Relationship Id="rId33" Type="http://schemas.openxmlformats.org/officeDocument/2006/relationships/image" Target="../media/image113.png"/><Relationship Id="rId38" Type="http://schemas.openxmlformats.org/officeDocument/2006/relationships/customXml" Target="../ink/ink42.xml"/><Relationship Id="rId46" Type="http://schemas.openxmlformats.org/officeDocument/2006/relationships/customXml" Target="../ink/ink46.xml"/><Relationship Id="rId20" Type="http://schemas.openxmlformats.org/officeDocument/2006/relationships/customXml" Target="../ink/ink33.xml"/><Relationship Id="rId41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sz="2800" dirty="0">
                <a:latin typeface="Calibri"/>
                <a:cs typeface="Calibri"/>
              </a:rPr>
              <a:t>Network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Layer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Plane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https://www.cs.montana.edu/pearsall/classes/fall2022/466/main.html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963" y="2371371"/>
            <a:ext cx="714717" cy="4860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62297" y="482802"/>
            <a:ext cx="361950" cy="275590"/>
          </a:xfrm>
          <a:custGeom>
            <a:avLst/>
            <a:gdLst/>
            <a:ahLst/>
            <a:cxnLst/>
            <a:rect l="l" t="t" r="r" b="b"/>
            <a:pathLst>
              <a:path w="361950" h="275590">
                <a:moveTo>
                  <a:pt x="116141" y="245770"/>
                </a:moveTo>
                <a:lnTo>
                  <a:pt x="73698" y="245770"/>
                </a:lnTo>
                <a:lnTo>
                  <a:pt x="73698" y="275272"/>
                </a:lnTo>
                <a:lnTo>
                  <a:pt x="86652" y="275272"/>
                </a:lnTo>
                <a:lnTo>
                  <a:pt x="116141" y="245770"/>
                </a:lnTo>
                <a:close/>
              </a:path>
              <a:path w="361950" h="275590">
                <a:moveTo>
                  <a:pt x="294767" y="19659"/>
                </a:moveTo>
                <a:lnTo>
                  <a:pt x="293217" y="12026"/>
                </a:lnTo>
                <a:lnTo>
                  <a:pt x="289001" y="5778"/>
                </a:lnTo>
                <a:lnTo>
                  <a:pt x="282752" y="1549"/>
                </a:lnTo>
                <a:lnTo>
                  <a:pt x="275120" y="0"/>
                </a:lnTo>
                <a:lnTo>
                  <a:pt x="19646" y="0"/>
                </a:lnTo>
                <a:lnTo>
                  <a:pt x="12026" y="1549"/>
                </a:lnTo>
                <a:lnTo>
                  <a:pt x="5778" y="5778"/>
                </a:lnTo>
                <a:lnTo>
                  <a:pt x="1549" y="12026"/>
                </a:lnTo>
                <a:lnTo>
                  <a:pt x="0" y="19659"/>
                </a:lnTo>
                <a:lnTo>
                  <a:pt x="0" y="196621"/>
                </a:lnTo>
                <a:lnTo>
                  <a:pt x="1549" y="204254"/>
                </a:lnTo>
                <a:lnTo>
                  <a:pt x="5778" y="210502"/>
                </a:lnTo>
                <a:lnTo>
                  <a:pt x="12026" y="214731"/>
                </a:lnTo>
                <a:lnTo>
                  <a:pt x="19646" y="216281"/>
                </a:lnTo>
                <a:lnTo>
                  <a:pt x="117906" y="216281"/>
                </a:lnTo>
                <a:lnTo>
                  <a:pt x="117906" y="244005"/>
                </a:lnTo>
                <a:lnTo>
                  <a:pt x="175120" y="186791"/>
                </a:lnTo>
                <a:lnTo>
                  <a:pt x="29476" y="186791"/>
                </a:lnTo>
                <a:lnTo>
                  <a:pt x="29476" y="29489"/>
                </a:lnTo>
                <a:lnTo>
                  <a:pt x="265290" y="29489"/>
                </a:lnTo>
                <a:lnTo>
                  <a:pt x="265290" y="96621"/>
                </a:lnTo>
                <a:lnTo>
                  <a:pt x="294767" y="67144"/>
                </a:lnTo>
                <a:lnTo>
                  <a:pt x="294767" y="29489"/>
                </a:lnTo>
                <a:lnTo>
                  <a:pt x="294767" y="19659"/>
                </a:lnTo>
                <a:close/>
              </a:path>
              <a:path w="361950" h="275590">
                <a:moveTo>
                  <a:pt x="361911" y="0"/>
                </a:moveTo>
                <a:lnTo>
                  <a:pt x="334073" y="0"/>
                </a:lnTo>
                <a:lnTo>
                  <a:pt x="326440" y="1549"/>
                </a:lnTo>
                <a:lnTo>
                  <a:pt x="320192" y="5778"/>
                </a:lnTo>
                <a:lnTo>
                  <a:pt x="315976" y="12026"/>
                </a:lnTo>
                <a:lnTo>
                  <a:pt x="314413" y="19659"/>
                </a:lnTo>
                <a:lnTo>
                  <a:pt x="314413" y="47498"/>
                </a:lnTo>
                <a:lnTo>
                  <a:pt x="334073" y="27851"/>
                </a:lnTo>
                <a:lnTo>
                  <a:pt x="334073" y="19659"/>
                </a:lnTo>
                <a:lnTo>
                  <a:pt x="342252" y="19659"/>
                </a:lnTo>
                <a:lnTo>
                  <a:pt x="361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213935" y="1757108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4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4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23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23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46379" y="98996"/>
            <a:ext cx="341630" cy="259715"/>
          </a:xfrm>
          <a:custGeom>
            <a:avLst/>
            <a:gdLst/>
            <a:ahLst/>
            <a:cxnLst/>
            <a:rect l="l" t="t" r="r" b="b"/>
            <a:pathLst>
              <a:path w="341629" h="259715">
                <a:moveTo>
                  <a:pt x="109461" y="231635"/>
                </a:moveTo>
                <a:lnTo>
                  <a:pt x="69456" y="231635"/>
                </a:lnTo>
                <a:lnTo>
                  <a:pt x="69456" y="259435"/>
                </a:lnTo>
                <a:lnTo>
                  <a:pt x="81661" y="259435"/>
                </a:lnTo>
                <a:lnTo>
                  <a:pt x="109461" y="231635"/>
                </a:lnTo>
                <a:close/>
              </a:path>
              <a:path w="341629" h="259715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29971"/>
                </a:lnTo>
                <a:lnTo>
                  <a:pt x="165049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91071"/>
                </a:lnTo>
                <a:lnTo>
                  <a:pt x="277812" y="63284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341629" h="259715">
                <a:moveTo>
                  <a:pt x="341096" y="0"/>
                </a:move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44767"/>
                </a:lnTo>
                <a:lnTo>
                  <a:pt x="314858" y="26250"/>
                </a:lnTo>
                <a:lnTo>
                  <a:pt x="314858" y="18529"/>
                </a:lnTo>
                <a:lnTo>
                  <a:pt x="322567" y="18529"/>
                </a:lnTo>
                <a:lnTo>
                  <a:pt x="34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20" dirty="0"/>
              <a:t> </a:t>
            </a:r>
            <a:r>
              <a:rPr dirty="0"/>
              <a:t>now</a:t>
            </a:r>
            <a:r>
              <a:rPr spc="-25" dirty="0"/>
              <a:t> </a:t>
            </a:r>
            <a:r>
              <a:rPr dirty="0"/>
              <a:t>shift</a:t>
            </a:r>
            <a:r>
              <a:rPr spc="-10" dirty="0"/>
              <a:t> </a:t>
            </a:r>
            <a:r>
              <a:rPr spc="-25" dirty="0"/>
              <a:t>our </a:t>
            </a:r>
            <a:r>
              <a:rPr dirty="0"/>
              <a:t>focus</a:t>
            </a:r>
            <a:r>
              <a:rPr spc="-40" dirty="0"/>
              <a:t> </a:t>
            </a:r>
            <a:r>
              <a:rPr dirty="0"/>
              <a:t>towards</a:t>
            </a:r>
            <a:r>
              <a:rPr spc="5" dirty="0"/>
              <a:t> </a:t>
            </a:r>
            <a:r>
              <a:rPr b="1" spc="-10" dirty="0">
                <a:latin typeface="Arial"/>
                <a:cs typeface="Arial"/>
              </a:rPr>
              <a:t>routers</a:t>
            </a:r>
            <a:r>
              <a:rPr spc="-10" dirty="0"/>
              <a:t>, </a:t>
            </a:r>
            <a:r>
              <a:rPr dirty="0"/>
              <a:t>or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packet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switches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4779" y="4409947"/>
            <a:ext cx="40614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Routing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determine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 </a:t>
            </a:r>
            <a:r>
              <a:rPr sz="2800" dirty="0">
                <a:latin typeface="Arial"/>
                <a:cs typeface="Arial"/>
              </a:rPr>
              <a:t>taken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from </a:t>
            </a:r>
            <a:r>
              <a:rPr sz="2800" dirty="0">
                <a:latin typeface="Arial"/>
                <a:cs typeface="Arial"/>
              </a:rPr>
              <a:t>source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destination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894826" y="2559685"/>
            <a:ext cx="389255" cy="827405"/>
          </a:xfrm>
          <a:custGeom>
            <a:avLst/>
            <a:gdLst/>
            <a:ahLst/>
            <a:cxnLst/>
            <a:rect l="l" t="t" r="r" b="b"/>
            <a:pathLst>
              <a:path w="389254" h="827404">
                <a:moveTo>
                  <a:pt x="0" y="0"/>
                </a:moveTo>
                <a:lnTo>
                  <a:pt x="389254" y="827404"/>
                </a:lnTo>
              </a:path>
            </a:pathLst>
          </a:custGeom>
          <a:ln w="179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28586" y="2728848"/>
            <a:ext cx="350520" cy="642620"/>
          </a:xfrm>
          <a:custGeom>
            <a:avLst/>
            <a:gdLst/>
            <a:ahLst/>
            <a:cxnLst/>
            <a:rect l="l" t="t" r="r" b="b"/>
            <a:pathLst>
              <a:path w="350520" h="642620">
                <a:moveTo>
                  <a:pt x="0" y="0"/>
                </a:moveTo>
                <a:lnTo>
                  <a:pt x="350266" y="642238"/>
                </a:lnTo>
              </a:path>
            </a:pathLst>
          </a:custGeom>
          <a:ln w="285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963" y="2371371"/>
            <a:ext cx="714717" cy="4860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062297" y="482802"/>
            <a:ext cx="361950" cy="275590"/>
          </a:xfrm>
          <a:custGeom>
            <a:avLst/>
            <a:gdLst/>
            <a:ahLst/>
            <a:cxnLst/>
            <a:rect l="l" t="t" r="r" b="b"/>
            <a:pathLst>
              <a:path w="361950" h="275590">
                <a:moveTo>
                  <a:pt x="116141" y="245770"/>
                </a:moveTo>
                <a:lnTo>
                  <a:pt x="73698" y="245770"/>
                </a:lnTo>
                <a:lnTo>
                  <a:pt x="73698" y="275272"/>
                </a:lnTo>
                <a:lnTo>
                  <a:pt x="86652" y="275272"/>
                </a:lnTo>
                <a:lnTo>
                  <a:pt x="116141" y="245770"/>
                </a:lnTo>
                <a:close/>
              </a:path>
              <a:path w="361950" h="275590">
                <a:moveTo>
                  <a:pt x="294767" y="19659"/>
                </a:moveTo>
                <a:lnTo>
                  <a:pt x="293217" y="12026"/>
                </a:lnTo>
                <a:lnTo>
                  <a:pt x="289001" y="5778"/>
                </a:lnTo>
                <a:lnTo>
                  <a:pt x="282752" y="1549"/>
                </a:lnTo>
                <a:lnTo>
                  <a:pt x="275120" y="0"/>
                </a:lnTo>
                <a:lnTo>
                  <a:pt x="19646" y="0"/>
                </a:lnTo>
                <a:lnTo>
                  <a:pt x="12026" y="1549"/>
                </a:lnTo>
                <a:lnTo>
                  <a:pt x="5778" y="5778"/>
                </a:lnTo>
                <a:lnTo>
                  <a:pt x="1549" y="12026"/>
                </a:lnTo>
                <a:lnTo>
                  <a:pt x="0" y="19659"/>
                </a:lnTo>
                <a:lnTo>
                  <a:pt x="0" y="196621"/>
                </a:lnTo>
                <a:lnTo>
                  <a:pt x="1549" y="204254"/>
                </a:lnTo>
                <a:lnTo>
                  <a:pt x="5778" y="210502"/>
                </a:lnTo>
                <a:lnTo>
                  <a:pt x="12026" y="214731"/>
                </a:lnTo>
                <a:lnTo>
                  <a:pt x="19646" y="216281"/>
                </a:lnTo>
                <a:lnTo>
                  <a:pt x="117906" y="216281"/>
                </a:lnTo>
                <a:lnTo>
                  <a:pt x="117906" y="244005"/>
                </a:lnTo>
                <a:lnTo>
                  <a:pt x="175120" y="186791"/>
                </a:lnTo>
                <a:lnTo>
                  <a:pt x="29476" y="186791"/>
                </a:lnTo>
                <a:lnTo>
                  <a:pt x="29476" y="29489"/>
                </a:lnTo>
                <a:lnTo>
                  <a:pt x="265290" y="29489"/>
                </a:lnTo>
                <a:lnTo>
                  <a:pt x="265290" y="96621"/>
                </a:lnTo>
                <a:lnTo>
                  <a:pt x="294767" y="67144"/>
                </a:lnTo>
                <a:lnTo>
                  <a:pt x="294767" y="29489"/>
                </a:lnTo>
                <a:lnTo>
                  <a:pt x="294767" y="19659"/>
                </a:lnTo>
                <a:close/>
              </a:path>
              <a:path w="361950" h="275590">
                <a:moveTo>
                  <a:pt x="361911" y="0"/>
                </a:moveTo>
                <a:lnTo>
                  <a:pt x="334073" y="0"/>
                </a:lnTo>
                <a:lnTo>
                  <a:pt x="326440" y="1549"/>
                </a:lnTo>
                <a:lnTo>
                  <a:pt x="320192" y="5778"/>
                </a:lnTo>
                <a:lnTo>
                  <a:pt x="315976" y="12026"/>
                </a:lnTo>
                <a:lnTo>
                  <a:pt x="314413" y="19659"/>
                </a:lnTo>
                <a:lnTo>
                  <a:pt x="314413" y="47498"/>
                </a:lnTo>
                <a:lnTo>
                  <a:pt x="334073" y="27851"/>
                </a:lnTo>
                <a:lnTo>
                  <a:pt x="334073" y="19659"/>
                </a:lnTo>
                <a:lnTo>
                  <a:pt x="342252" y="19659"/>
                </a:lnTo>
                <a:lnTo>
                  <a:pt x="361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213935" y="1757108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4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4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23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23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46379" y="98996"/>
            <a:ext cx="341630" cy="259715"/>
          </a:xfrm>
          <a:custGeom>
            <a:avLst/>
            <a:gdLst/>
            <a:ahLst/>
            <a:cxnLst/>
            <a:rect l="l" t="t" r="r" b="b"/>
            <a:pathLst>
              <a:path w="341629" h="259715">
                <a:moveTo>
                  <a:pt x="109461" y="231635"/>
                </a:moveTo>
                <a:lnTo>
                  <a:pt x="69456" y="231635"/>
                </a:lnTo>
                <a:lnTo>
                  <a:pt x="69456" y="259435"/>
                </a:lnTo>
                <a:lnTo>
                  <a:pt x="81661" y="259435"/>
                </a:lnTo>
                <a:lnTo>
                  <a:pt x="109461" y="231635"/>
                </a:lnTo>
                <a:close/>
              </a:path>
              <a:path w="341629" h="259715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29971"/>
                </a:lnTo>
                <a:lnTo>
                  <a:pt x="165049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91071"/>
                </a:lnTo>
                <a:lnTo>
                  <a:pt x="277812" y="63284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341629" h="259715">
                <a:moveTo>
                  <a:pt x="341096" y="0"/>
                </a:move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44767"/>
                </a:lnTo>
                <a:lnTo>
                  <a:pt x="314858" y="26250"/>
                </a:lnTo>
                <a:lnTo>
                  <a:pt x="314858" y="18529"/>
                </a:lnTo>
                <a:lnTo>
                  <a:pt x="322567" y="18529"/>
                </a:lnTo>
                <a:lnTo>
                  <a:pt x="34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now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shift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our </a:t>
            </a:r>
            <a:r>
              <a:rPr sz="1800" dirty="0">
                <a:latin typeface="Arial"/>
                <a:cs typeface="Arial"/>
              </a:rPr>
              <a:t>focus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towards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routers</a:t>
            </a:r>
            <a:r>
              <a:rPr sz="1800" spc="-10" dirty="0">
                <a:latin typeface="Arial"/>
                <a:cs typeface="Arial"/>
              </a:rPr>
              <a:t>,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packet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switches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4779" y="4409947"/>
            <a:ext cx="40614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Routing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determine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 </a:t>
            </a:r>
            <a:r>
              <a:rPr sz="2800" dirty="0">
                <a:latin typeface="Arial"/>
                <a:cs typeface="Arial"/>
              </a:rPr>
              <a:t>taken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from </a:t>
            </a:r>
            <a:r>
              <a:rPr sz="2800" dirty="0">
                <a:latin typeface="Arial"/>
                <a:cs typeface="Arial"/>
              </a:rPr>
              <a:t>source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destination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894826" y="2559685"/>
            <a:ext cx="389255" cy="827405"/>
          </a:xfrm>
          <a:custGeom>
            <a:avLst/>
            <a:gdLst/>
            <a:ahLst/>
            <a:cxnLst/>
            <a:rect l="l" t="t" r="r" b="b"/>
            <a:pathLst>
              <a:path w="389254" h="827404">
                <a:moveTo>
                  <a:pt x="0" y="0"/>
                </a:moveTo>
                <a:lnTo>
                  <a:pt x="389254" y="827404"/>
                </a:lnTo>
              </a:path>
            </a:pathLst>
          </a:custGeom>
          <a:ln w="179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28586" y="2728848"/>
            <a:ext cx="350520" cy="642620"/>
          </a:xfrm>
          <a:custGeom>
            <a:avLst/>
            <a:gdLst/>
            <a:ahLst/>
            <a:cxnLst/>
            <a:rect l="l" t="t" r="r" b="b"/>
            <a:pathLst>
              <a:path w="350520" h="642620">
                <a:moveTo>
                  <a:pt x="0" y="0"/>
                </a:moveTo>
                <a:lnTo>
                  <a:pt x="350266" y="642238"/>
                </a:lnTo>
              </a:path>
            </a:pathLst>
          </a:custGeom>
          <a:ln w="28575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518405" y="5599582"/>
            <a:ext cx="487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likely very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 paths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another!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most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efficient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path?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991161" y="2333688"/>
            <a:ext cx="790575" cy="566420"/>
            <a:chOff x="5991161" y="2333688"/>
            <a:chExt cx="790575" cy="5664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8962" y="2371371"/>
              <a:ext cx="714717" cy="4860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05448" y="2347976"/>
              <a:ext cx="762000" cy="537845"/>
            </a:xfrm>
            <a:custGeom>
              <a:avLst/>
              <a:gdLst/>
              <a:ahLst/>
              <a:cxnLst/>
              <a:rect l="l" t="t" r="r" b="b"/>
              <a:pathLst>
                <a:path w="762000" h="537844">
                  <a:moveTo>
                    <a:pt x="0" y="537590"/>
                  </a:moveTo>
                  <a:lnTo>
                    <a:pt x="761619" y="537590"/>
                  </a:lnTo>
                  <a:lnTo>
                    <a:pt x="761619" y="0"/>
                  </a:lnTo>
                  <a:lnTo>
                    <a:pt x="0" y="0"/>
                  </a:lnTo>
                  <a:lnTo>
                    <a:pt x="0" y="537590"/>
                  </a:lnTo>
                  <a:close/>
                </a:path>
              </a:pathLst>
            </a:custGeom>
            <a:ln w="285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62297" y="482802"/>
            <a:ext cx="361950" cy="275590"/>
          </a:xfrm>
          <a:custGeom>
            <a:avLst/>
            <a:gdLst/>
            <a:ahLst/>
            <a:cxnLst/>
            <a:rect l="l" t="t" r="r" b="b"/>
            <a:pathLst>
              <a:path w="361950" h="275590">
                <a:moveTo>
                  <a:pt x="116141" y="245770"/>
                </a:moveTo>
                <a:lnTo>
                  <a:pt x="73698" y="245770"/>
                </a:lnTo>
                <a:lnTo>
                  <a:pt x="73698" y="275272"/>
                </a:lnTo>
                <a:lnTo>
                  <a:pt x="86652" y="275272"/>
                </a:lnTo>
                <a:lnTo>
                  <a:pt x="116141" y="245770"/>
                </a:lnTo>
                <a:close/>
              </a:path>
              <a:path w="361950" h="275590">
                <a:moveTo>
                  <a:pt x="294767" y="19659"/>
                </a:moveTo>
                <a:lnTo>
                  <a:pt x="293217" y="12026"/>
                </a:lnTo>
                <a:lnTo>
                  <a:pt x="289001" y="5778"/>
                </a:lnTo>
                <a:lnTo>
                  <a:pt x="282752" y="1549"/>
                </a:lnTo>
                <a:lnTo>
                  <a:pt x="275120" y="0"/>
                </a:lnTo>
                <a:lnTo>
                  <a:pt x="19646" y="0"/>
                </a:lnTo>
                <a:lnTo>
                  <a:pt x="12026" y="1549"/>
                </a:lnTo>
                <a:lnTo>
                  <a:pt x="5778" y="5778"/>
                </a:lnTo>
                <a:lnTo>
                  <a:pt x="1549" y="12026"/>
                </a:lnTo>
                <a:lnTo>
                  <a:pt x="0" y="19659"/>
                </a:lnTo>
                <a:lnTo>
                  <a:pt x="0" y="196621"/>
                </a:lnTo>
                <a:lnTo>
                  <a:pt x="1549" y="204254"/>
                </a:lnTo>
                <a:lnTo>
                  <a:pt x="5778" y="210502"/>
                </a:lnTo>
                <a:lnTo>
                  <a:pt x="12026" y="214731"/>
                </a:lnTo>
                <a:lnTo>
                  <a:pt x="19646" y="216281"/>
                </a:lnTo>
                <a:lnTo>
                  <a:pt x="117906" y="216281"/>
                </a:lnTo>
                <a:lnTo>
                  <a:pt x="117906" y="244005"/>
                </a:lnTo>
                <a:lnTo>
                  <a:pt x="175120" y="186791"/>
                </a:lnTo>
                <a:lnTo>
                  <a:pt x="29476" y="186791"/>
                </a:lnTo>
                <a:lnTo>
                  <a:pt x="29476" y="29489"/>
                </a:lnTo>
                <a:lnTo>
                  <a:pt x="265290" y="29489"/>
                </a:lnTo>
                <a:lnTo>
                  <a:pt x="265290" y="96621"/>
                </a:lnTo>
                <a:lnTo>
                  <a:pt x="294767" y="67144"/>
                </a:lnTo>
                <a:lnTo>
                  <a:pt x="294767" y="29489"/>
                </a:lnTo>
                <a:lnTo>
                  <a:pt x="294767" y="19659"/>
                </a:lnTo>
                <a:close/>
              </a:path>
              <a:path w="361950" h="275590">
                <a:moveTo>
                  <a:pt x="361911" y="0"/>
                </a:moveTo>
                <a:lnTo>
                  <a:pt x="334073" y="0"/>
                </a:lnTo>
                <a:lnTo>
                  <a:pt x="326440" y="1549"/>
                </a:lnTo>
                <a:lnTo>
                  <a:pt x="320192" y="5778"/>
                </a:lnTo>
                <a:lnTo>
                  <a:pt x="315976" y="12026"/>
                </a:lnTo>
                <a:lnTo>
                  <a:pt x="314413" y="19659"/>
                </a:lnTo>
                <a:lnTo>
                  <a:pt x="314413" y="47498"/>
                </a:lnTo>
                <a:lnTo>
                  <a:pt x="334073" y="27851"/>
                </a:lnTo>
                <a:lnTo>
                  <a:pt x="334073" y="19659"/>
                </a:lnTo>
                <a:lnTo>
                  <a:pt x="342252" y="19659"/>
                </a:lnTo>
                <a:lnTo>
                  <a:pt x="361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13935" y="1757108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4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4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23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23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46379" y="98996"/>
            <a:ext cx="341630" cy="259715"/>
          </a:xfrm>
          <a:custGeom>
            <a:avLst/>
            <a:gdLst/>
            <a:ahLst/>
            <a:cxnLst/>
            <a:rect l="l" t="t" r="r" b="b"/>
            <a:pathLst>
              <a:path w="341629" h="259715">
                <a:moveTo>
                  <a:pt x="109461" y="231635"/>
                </a:moveTo>
                <a:lnTo>
                  <a:pt x="69456" y="231635"/>
                </a:lnTo>
                <a:lnTo>
                  <a:pt x="69456" y="259435"/>
                </a:lnTo>
                <a:lnTo>
                  <a:pt x="81661" y="259435"/>
                </a:lnTo>
                <a:lnTo>
                  <a:pt x="109461" y="231635"/>
                </a:lnTo>
                <a:close/>
              </a:path>
              <a:path w="341629" h="259715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29971"/>
                </a:lnTo>
                <a:lnTo>
                  <a:pt x="165049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91071"/>
                </a:lnTo>
                <a:lnTo>
                  <a:pt x="277812" y="63284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341629" h="259715">
                <a:moveTo>
                  <a:pt x="341096" y="0"/>
                </a:move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44767"/>
                </a:lnTo>
                <a:lnTo>
                  <a:pt x="314858" y="26250"/>
                </a:lnTo>
                <a:lnTo>
                  <a:pt x="314858" y="18529"/>
                </a:lnTo>
                <a:lnTo>
                  <a:pt x="322567" y="18529"/>
                </a:lnTo>
                <a:lnTo>
                  <a:pt x="34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20" dirty="0"/>
              <a:t> </a:t>
            </a:r>
            <a:r>
              <a:rPr dirty="0"/>
              <a:t>now</a:t>
            </a:r>
            <a:r>
              <a:rPr spc="-25" dirty="0"/>
              <a:t> </a:t>
            </a:r>
            <a:r>
              <a:rPr dirty="0"/>
              <a:t>shift</a:t>
            </a:r>
            <a:r>
              <a:rPr spc="-10" dirty="0"/>
              <a:t> </a:t>
            </a:r>
            <a:r>
              <a:rPr spc="-25" dirty="0"/>
              <a:t>our </a:t>
            </a:r>
            <a:r>
              <a:rPr dirty="0"/>
              <a:t>focus</a:t>
            </a:r>
            <a:r>
              <a:rPr spc="-40" dirty="0"/>
              <a:t> </a:t>
            </a:r>
            <a:r>
              <a:rPr dirty="0"/>
              <a:t>towards</a:t>
            </a:r>
            <a:r>
              <a:rPr spc="5" dirty="0"/>
              <a:t> </a:t>
            </a:r>
            <a:r>
              <a:rPr b="1" spc="-10" dirty="0">
                <a:latin typeface="Arial"/>
                <a:cs typeface="Arial"/>
              </a:rPr>
              <a:t>routers</a:t>
            </a:r>
            <a:r>
              <a:rPr spc="-10" dirty="0"/>
              <a:t>, </a:t>
            </a:r>
            <a:r>
              <a:rPr dirty="0"/>
              <a:t>or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packet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switches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44779" y="4409947"/>
            <a:ext cx="422084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Forwarding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move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router’s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input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appropriate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router output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359395" y="2550685"/>
            <a:ext cx="2438400" cy="845819"/>
            <a:chOff x="7359395" y="2550685"/>
            <a:chExt cx="2438400" cy="845819"/>
          </a:xfrm>
        </p:grpSpPr>
        <p:sp>
          <p:nvSpPr>
            <p:cNvPr id="48" name="object 48"/>
            <p:cNvSpPr/>
            <p:nvPr/>
          </p:nvSpPr>
          <p:spPr>
            <a:xfrm>
              <a:off x="8894825" y="2559685"/>
              <a:ext cx="389255" cy="827405"/>
            </a:xfrm>
            <a:custGeom>
              <a:avLst/>
              <a:gdLst/>
              <a:ahLst/>
              <a:cxnLst/>
              <a:rect l="l" t="t" r="r" b="b"/>
              <a:pathLst>
                <a:path w="389254" h="827404">
                  <a:moveTo>
                    <a:pt x="0" y="0"/>
                  </a:moveTo>
                  <a:lnTo>
                    <a:pt x="389254" y="827404"/>
                  </a:lnTo>
                </a:path>
              </a:pathLst>
            </a:custGeom>
            <a:ln w="17999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59395" y="2650236"/>
              <a:ext cx="2438400" cy="646430"/>
            </a:xfrm>
            <a:custGeom>
              <a:avLst/>
              <a:gdLst/>
              <a:ahLst/>
              <a:cxnLst/>
              <a:rect l="l" t="t" r="r" b="b"/>
              <a:pathLst>
                <a:path w="2438400" h="646429">
                  <a:moveTo>
                    <a:pt x="24384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2438400" y="646176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6728586" y="2728848"/>
            <a:ext cx="350520" cy="642620"/>
          </a:xfrm>
          <a:custGeom>
            <a:avLst/>
            <a:gdLst/>
            <a:ahLst/>
            <a:cxnLst/>
            <a:rect l="l" t="t" r="r" b="b"/>
            <a:pathLst>
              <a:path w="350520" h="642620">
                <a:moveTo>
                  <a:pt x="0" y="0"/>
                </a:moveTo>
                <a:lnTo>
                  <a:pt x="350266" y="642238"/>
                </a:lnTo>
              </a:path>
            </a:pathLst>
          </a:custGeom>
          <a:ln w="28575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431026" y="1926463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52" name="object 52"/>
          <p:cNvSpPr txBox="1"/>
          <p:nvPr/>
        </p:nvSpPr>
        <p:spPr>
          <a:xfrm>
            <a:off x="6836156" y="2151125"/>
            <a:ext cx="194310" cy="80137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994"/>
              </a:spcBef>
            </a:pPr>
            <a:r>
              <a:rPr sz="1800" b="1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800" b="1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59395" y="2650235"/>
            <a:ext cx="2438400" cy="646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141605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Which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should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 </a:t>
            </a:r>
            <a:r>
              <a:rPr sz="1800" spc="-10" dirty="0">
                <a:latin typeface="Arial"/>
                <a:cs typeface="Arial"/>
              </a:rPr>
              <a:t>taken?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561" y="153162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1194" y="1244853"/>
            <a:ext cx="6105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Responsible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delivery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4972" y="2424430"/>
            <a:ext cx="15621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Arial"/>
                <a:cs typeface="Arial"/>
              </a:rPr>
              <a:t>Routing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3017" y="2383663"/>
            <a:ext cx="2240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Arial"/>
                <a:cs typeface="Arial"/>
              </a:rPr>
              <a:t>Forwarding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6675" y="3262896"/>
            <a:ext cx="3442335" cy="512445"/>
            <a:chOff x="836675" y="3262896"/>
            <a:chExt cx="3442335" cy="5124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05" y="3270376"/>
              <a:ext cx="3428555" cy="4988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133" y="3584320"/>
              <a:ext cx="139064" cy="1247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933" y="3584320"/>
              <a:ext cx="139064" cy="1247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333" y="3584320"/>
              <a:ext cx="139065" cy="1247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2503" y="3463416"/>
              <a:ext cx="152908" cy="956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14322" y="3397630"/>
              <a:ext cx="2958465" cy="372110"/>
            </a:xfrm>
            <a:custGeom>
              <a:avLst/>
              <a:gdLst/>
              <a:ahLst/>
              <a:cxnLst/>
              <a:rect l="l" t="t" r="r" b="b"/>
              <a:pathLst>
                <a:path w="2958465" h="372110">
                  <a:moveTo>
                    <a:pt x="2789301" y="0"/>
                  </a:moveTo>
                  <a:lnTo>
                    <a:pt x="2860246" y="13065"/>
                  </a:lnTo>
                  <a:lnTo>
                    <a:pt x="2914523" y="52324"/>
                  </a:lnTo>
                  <a:lnTo>
                    <a:pt x="2948431" y="118681"/>
                  </a:lnTo>
                  <a:lnTo>
                    <a:pt x="2956385" y="162302"/>
                  </a:lnTo>
                  <a:lnTo>
                    <a:pt x="2958338" y="212852"/>
                  </a:lnTo>
                  <a:lnTo>
                    <a:pt x="2722626" y="212852"/>
                  </a:lnTo>
                  <a:lnTo>
                    <a:pt x="2724409" y="232640"/>
                  </a:lnTo>
                  <a:lnTo>
                    <a:pt x="2745359" y="278003"/>
                  </a:lnTo>
                  <a:lnTo>
                    <a:pt x="2784060" y="299898"/>
                  </a:lnTo>
                  <a:lnTo>
                    <a:pt x="2799588" y="301371"/>
                  </a:lnTo>
                  <a:lnTo>
                    <a:pt x="2810259" y="300610"/>
                  </a:lnTo>
                  <a:lnTo>
                    <a:pt x="2843869" y="282305"/>
                  </a:lnTo>
                  <a:lnTo>
                    <a:pt x="2859531" y="250444"/>
                  </a:lnTo>
                  <a:lnTo>
                    <a:pt x="2953385" y="266192"/>
                  </a:lnTo>
                  <a:lnTo>
                    <a:pt x="2930048" y="311578"/>
                  </a:lnTo>
                  <a:lnTo>
                    <a:pt x="2896235" y="344678"/>
                  </a:lnTo>
                  <a:lnTo>
                    <a:pt x="2852324" y="364902"/>
                  </a:lnTo>
                  <a:lnTo>
                    <a:pt x="2798699" y="371602"/>
                  </a:lnTo>
                  <a:lnTo>
                    <a:pt x="2755316" y="367815"/>
                  </a:lnTo>
                  <a:lnTo>
                    <a:pt x="2717958" y="356457"/>
                  </a:lnTo>
                  <a:lnTo>
                    <a:pt x="2661412" y="311023"/>
                  </a:lnTo>
                  <a:lnTo>
                    <a:pt x="2635011" y="256079"/>
                  </a:lnTo>
                  <a:lnTo>
                    <a:pt x="2626232" y="188468"/>
                  </a:lnTo>
                  <a:lnTo>
                    <a:pt x="2629116" y="146675"/>
                  </a:lnTo>
                  <a:lnTo>
                    <a:pt x="2652218" y="77471"/>
                  </a:lnTo>
                  <a:lnTo>
                    <a:pt x="2697057" y="28128"/>
                  </a:lnTo>
                  <a:lnTo>
                    <a:pt x="2755489" y="3121"/>
                  </a:lnTo>
                  <a:lnTo>
                    <a:pt x="2789301" y="0"/>
                  </a:lnTo>
                  <a:close/>
                </a:path>
                <a:path w="2958465" h="372110">
                  <a:moveTo>
                    <a:pt x="2438527" y="0"/>
                  </a:moveTo>
                  <a:lnTo>
                    <a:pt x="2482211" y="6268"/>
                  </a:lnTo>
                  <a:lnTo>
                    <a:pt x="2518060" y="23939"/>
                  </a:lnTo>
                  <a:lnTo>
                    <a:pt x="2545667" y="58356"/>
                  </a:lnTo>
                  <a:lnTo>
                    <a:pt x="2556716" y="106172"/>
                  </a:lnTo>
                  <a:lnTo>
                    <a:pt x="2558034" y="142621"/>
                  </a:lnTo>
                  <a:lnTo>
                    <a:pt x="2558034" y="363601"/>
                  </a:lnTo>
                  <a:lnTo>
                    <a:pt x="2463927" y="363601"/>
                  </a:lnTo>
                  <a:lnTo>
                    <a:pt x="2463927" y="182118"/>
                  </a:lnTo>
                  <a:lnTo>
                    <a:pt x="2463547" y="155878"/>
                  </a:lnTo>
                  <a:lnTo>
                    <a:pt x="2457957" y="107569"/>
                  </a:lnTo>
                  <a:lnTo>
                    <a:pt x="2431155" y="77186"/>
                  </a:lnTo>
                  <a:lnTo>
                    <a:pt x="2405634" y="71882"/>
                  </a:lnTo>
                  <a:lnTo>
                    <a:pt x="2393751" y="72735"/>
                  </a:lnTo>
                  <a:lnTo>
                    <a:pt x="2352865" y="92559"/>
                  </a:lnTo>
                  <a:lnTo>
                    <a:pt x="2332001" y="134181"/>
                  </a:lnTo>
                  <a:lnTo>
                    <a:pt x="2328469" y="175087"/>
                  </a:lnTo>
                  <a:lnTo>
                    <a:pt x="2328037" y="202565"/>
                  </a:lnTo>
                  <a:lnTo>
                    <a:pt x="2328037" y="363601"/>
                  </a:lnTo>
                  <a:lnTo>
                    <a:pt x="2233929" y="363601"/>
                  </a:lnTo>
                  <a:lnTo>
                    <a:pt x="2233929" y="8001"/>
                  </a:lnTo>
                  <a:lnTo>
                    <a:pt x="2321305" y="8001"/>
                  </a:lnTo>
                  <a:lnTo>
                    <a:pt x="2321305" y="60198"/>
                  </a:lnTo>
                  <a:lnTo>
                    <a:pt x="2346069" y="33861"/>
                  </a:lnTo>
                  <a:lnTo>
                    <a:pt x="2373868" y="15049"/>
                  </a:lnTo>
                  <a:lnTo>
                    <a:pt x="2404691" y="3762"/>
                  </a:lnTo>
                  <a:lnTo>
                    <a:pt x="2438527" y="0"/>
                  </a:lnTo>
                  <a:close/>
                </a:path>
                <a:path w="2958465" h="372110">
                  <a:moveTo>
                    <a:pt x="1992502" y="0"/>
                  </a:moveTo>
                  <a:lnTo>
                    <a:pt x="2047462" y="3714"/>
                  </a:lnTo>
                  <a:lnTo>
                    <a:pt x="2086228" y="14859"/>
                  </a:lnTo>
                  <a:lnTo>
                    <a:pt x="2122233" y="41701"/>
                  </a:lnTo>
                  <a:lnTo>
                    <a:pt x="2139092" y="85185"/>
                  </a:lnTo>
                  <a:lnTo>
                    <a:pt x="2142236" y="136906"/>
                  </a:lnTo>
                  <a:lnTo>
                    <a:pt x="2141219" y="246761"/>
                  </a:lnTo>
                  <a:lnTo>
                    <a:pt x="2141503" y="268646"/>
                  </a:lnTo>
                  <a:lnTo>
                    <a:pt x="2145665" y="315849"/>
                  </a:lnTo>
                  <a:lnTo>
                    <a:pt x="2162682" y="363601"/>
                  </a:lnTo>
                  <a:lnTo>
                    <a:pt x="2069591" y="363601"/>
                  </a:lnTo>
                  <a:lnTo>
                    <a:pt x="2058924" y="330200"/>
                  </a:lnTo>
                  <a:lnTo>
                    <a:pt x="2057780" y="326517"/>
                  </a:lnTo>
                  <a:lnTo>
                    <a:pt x="2057146" y="324739"/>
                  </a:lnTo>
                  <a:lnTo>
                    <a:pt x="2044856" y="335718"/>
                  </a:lnTo>
                  <a:lnTo>
                    <a:pt x="2032174" y="345233"/>
                  </a:lnTo>
                  <a:lnTo>
                    <a:pt x="1991631" y="365065"/>
                  </a:lnTo>
                  <a:lnTo>
                    <a:pt x="1947037" y="371602"/>
                  </a:lnTo>
                  <a:lnTo>
                    <a:pt x="1920984" y="369744"/>
                  </a:lnTo>
                  <a:lnTo>
                    <a:pt x="1877689" y="354885"/>
                  </a:lnTo>
                  <a:lnTo>
                    <a:pt x="1846587" y="325953"/>
                  </a:lnTo>
                  <a:lnTo>
                    <a:pt x="1830776" y="288234"/>
                  </a:lnTo>
                  <a:lnTo>
                    <a:pt x="1828800" y="266446"/>
                  </a:lnTo>
                  <a:lnTo>
                    <a:pt x="1829702" y="251801"/>
                  </a:lnTo>
                  <a:lnTo>
                    <a:pt x="1843151" y="212725"/>
                  </a:lnTo>
                  <a:lnTo>
                    <a:pt x="1871297" y="183507"/>
                  </a:lnTo>
                  <a:lnTo>
                    <a:pt x="1915223" y="164798"/>
                  </a:lnTo>
                  <a:lnTo>
                    <a:pt x="1958339" y="154686"/>
                  </a:lnTo>
                  <a:lnTo>
                    <a:pt x="1988772" y="148591"/>
                  </a:lnTo>
                  <a:lnTo>
                    <a:pt x="2014156" y="142700"/>
                  </a:lnTo>
                  <a:lnTo>
                    <a:pt x="2034492" y="137023"/>
                  </a:lnTo>
                  <a:lnTo>
                    <a:pt x="2049779" y="131572"/>
                  </a:lnTo>
                  <a:lnTo>
                    <a:pt x="2049779" y="122174"/>
                  </a:lnTo>
                  <a:lnTo>
                    <a:pt x="2036444" y="83439"/>
                  </a:lnTo>
                  <a:lnTo>
                    <a:pt x="1985772" y="71882"/>
                  </a:lnTo>
                  <a:lnTo>
                    <a:pt x="1973962" y="72501"/>
                  </a:lnTo>
                  <a:lnTo>
                    <a:pt x="1933908" y="95408"/>
                  </a:lnTo>
                  <a:lnTo>
                    <a:pt x="1923923" y="116459"/>
                  </a:lnTo>
                  <a:lnTo>
                    <a:pt x="1838452" y="101092"/>
                  </a:lnTo>
                  <a:lnTo>
                    <a:pt x="1858073" y="56213"/>
                  </a:lnTo>
                  <a:lnTo>
                    <a:pt x="1887982" y="24765"/>
                  </a:lnTo>
                  <a:lnTo>
                    <a:pt x="1931717" y="6191"/>
                  </a:lnTo>
                  <a:lnTo>
                    <a:pt x="1959973" y="1547"/>
                  </a:lnTo>
                  <a:lnTo>
                    <a:pt x="1992502" y="0"/>
                  </a:lnTo>
                  <a:close/>
                </a:path>
                <a:path w="2958465" h="372110">
                  <a:moveTo>
                    <a:pt x="773303" y="0"/>
                  </a:moveTo>
                  <a:lnTo>
                    <a:pt x="828262" y="3714"/>
                  </a:lnTo>
                  <a:lnTo>
                    <a:pt x="867029" y="14859"/>
                  </a:lnTo>
                  <a:lnTo>
                    <a:pt x="903033" y="41701"/>
                  </a:lnTo>
                  <a:lnTo>
                    <a:pt x="919892" y="85185"/>
                  </a:lnTo>
                  <a:lnTo>
                    <a:pt x="923035" y="136906"/>
                  </a:lnTo>
                  <a:lnTo>
                    <a:pt x="922020" y="246761"/>
                  </a:lnTo>
                  <a:lnTo>
                    <a:pt x="922303" y="268646"/>
                  </a:lnTo>
                  <a:lnTo>
                    <a:pt x="926465" y="315849"/>
                  </a:lnTo>
                  <a:lnTo>
                    <a:pt x="943483" y="363601"/>
                  </a:lnTo>
                  <a:lnTo>
                    <a:pt x="850391" y="363601"/>
                  </a:lnTo>
                  <a:lnTo>
                    <a:pt x="839724" y="330200"/>
                  </a:lnTo>
                  <a:lnTo>
                    <a:pt x="838581" y="326517"/>
                  </a:lnTo>
                  <a:lnTo>
                    <a:pt x="837946" y="324739"/>
                  </a:lnTo>
                  <a:lnTo>
                    <a:pt x="825656" y="335718"/>
                  </a:lnTo>
                  <a:lnTo>
                    <a:pt x="812974" y="345233"/>
                  </a:lnTo>
                  <a:lnTo>
                    <a:pt x="772431" y="365065"/>
                  </a:lnTo>
                  <a:lnTo>
                    <a:pt x="727837" y="371602"/>
                  </a:lnTo>
                  <a:lnTo>
                    <a:pt x="701784" y="369744"/>
                  </a:lnTo>
                  <a:lnTo>
                    <a:pt x="658489" y="354885"/>
                  </a:lnTo>
                  <a:lnTo>
                    <a:pt x="627387" y="325953"/>
                  </a:lnTo>
                  <a:lnTo>
                    <a:pt x="611576" y="288234"/>
                  </a:lnTo>
                  <a:lnTo>
                    <a:pt x="609600" y="266446"/>
                  </a:lnTo>
                  <a:lnTo>
                    <a:pt x="610502" y="251801"/>
                  </a:lnTo>
                  <a:lnTo>
                    <a:pt x="623951" y="212725"/>
                  </a:lnTo>
                  <a:lnTo>
                    <a:pt x="652097" y="183507"/>
                  </a:lnTo>
                  <a:lnTo>
                    <a:pt x="696023" y="164798"/>
                  </a:lnTo>
                  <a:lnTo>
                    <a:pt x="739140" y="154686"/>
                  </a:lnTo>
                  <a:lnTo>
                    <a:pt x="769572" y="148591"/>
                  </a:lnTo>
                  <a:lnTo>
                    <a:pt x="794956" y="142700"/>
                  </a:lnTo>
                  <a:lnTo>
                    <a:pt x="815292" y="137023"/>
                  </a:lnTo>
                  <a:lnTo>
                    <a:pt x="830579" y="131572"/>
                  </a:lnTo>
                  <a:lnTo>
                    <a:pt x="830579" y="122174"/>
                  </a:lnTo>
                  <a:lnTo>
                    <a:pt x="817245" y="83439"/>
                  </a:lnTo>
                  <a:lnTo>
                    <a:pt x="766572" y="71882"/>
                  </a:lnTo>
                  <a:lnTo>
                    <a:pt x="754762" y="72501"/>
                  </a:lnTo>
                  <a:lnTo>
                    <a:pt x="714708" y="95408"/>
                  </a:lnTo>
                  <a:lnTo>
                    <a:pt x="704722" y="116459"/>
                  </a:lnTo>
                  <a:lnTo>
                    <a:pt x="619252" y="101092"/>
                  </a:lnTo>
                  <a:lnTo>
                    <a:pt x="638873" y="56213"/>
                  </a:lnTo>
                  <a:lnTo>
                    <a:pt x="668782" y="24765"/>
                  </a:lnTo>
                  <a:lnTo>
                    <a:pt x="712517" y="6191"/>
                  </a:lnTo>
                  <a:lnTo>
                    <a:pt x="740773" y="1547"/>
                  </a:lnTo>
                  <a:lnTo>
                    <a:pt x="773303" y="0"/>
                  </a:lnTo>
                  <a:close/>
                </a:path>
                <a:path w="2958465" h="372110">
                  <a:moveTo>
                    <a:pt x="163703" y="0"/>
                  </a:moveTo>
                  <a:lnTo>
                    <a:pt x="218662" y="3714"/>
                  </a:lnTo>
                  <a:lnTo>
                    <a:pt x="257429" y="14859"/>
                  </a:lnTo>
                  <a:lnTo>
                    <a:pt x="293433" y="41701"/>
                  </a:lnTo>
                  <a:lnTo>
                    <a:pt x="310292" y="85185"/>
                  </a:lnTo>
                  <a:lnTo>
                    <a:pt x="313435" y="136906"/>
                  </a:lnTo>
                  <a:lnTo>
                    <a:pt x="312420" y="246761"/>
                  </a:lnTo>
                  <a:lnTo>
                    <a:pt x="312703" y="268646"/>
                  </a:lnTo>
                  <a:lnTo>
                    <a:pt x="316865" y="315849"/>
                  </a:lnTo>
                  <a:lnTo>
                    <a:pt x="333883" y="363601"/>
                  </a:lnTo>
                  <a:lnTo>
                    <a:pt x="240792" y="363601"/>
                  </a:lnTo>
                  <a:lnTo>
                    <a:pt x="230124" y="330200"/>
                  </a:lnTo>
                  <a:lnTo>
                    <a:pt x="228981" y="326517"/>
                  </a:lnTo>
                  <a:lnTo>
                    <a:pt x="228346" y="324739"/>
                  </a:lnTo>
                  <a:lnTo>
                    <a:pt x="216056" y="335718"/>
                  </a:lnTo>
                  <a:lnTo>
                    <a:pt x="203374" y="345233"/>
                  </a:lnTo>
                  <a:lnTo>
                    <a:pt x="162831" y="365065"/>
                  </a:lnTo>
                  <a:lnTo>
                    <a:pt x="118237" y="371602"/>
                  </a:lnTo>
                  <a:lnTo>
                    <a:pt x="92184" y="369744"/>
                  </a:lnTo>
                  <a:lnTo>
                    <a:pt x="48889" y="354885"/>
                  </a:lnTo>
                  <a:lnTo>
                    <a:pt x="17787" y="325953"/>
                  </a:lnTo>
                  <a:lnTo>
                    <a:pt x="1976" y="288234"/>
                  </a:lnTo>
                  <a:lnTo>
                    <a:pt x="0" y="266446"/>
                  </a:lnTo>
                  <a:lnTo>
                    <a:pt x="902" y="251801"/>
                  </a:lnTo>
                  <a:lnTo>
                    <a:pt x="14351" y="212725"/>
                  </a:lnTo>
                  <a:lnTo>
                    <a:pt x="42497" y="183507"/>
                  </a:lnTo>
                  <a:lnTo>
                    <a:pt x="86423" y="164798"/>
                  </a:lnTo>
                  <a:lnTo>
                    <a:pt x="129540" y="154686"/>
                  </a:lnTo>
                  <a:lnTo>
                    <a:pt x="159972" y="148591"/>
                  </a:lnTo>
                  <a:lnTo>
                    <a:pt x="185356" y="142700"/>
                  </a:lnTo>
                  <a:lnTo>
                    <a:pt x="205692" y="137023"/>
                  </a:lnTo>
                  <a:lnTo>
                    <a:pt x="220980" y="131572"/>
                  </a:lnTo>
                  <a:lnTo>
                    <a:pt x="220980" y="122174"/>
                  </a:lnTo>
                  <a:lnTo>
                    <a:pt x="207645" y="83439"/>
                  </a:lnTo>
                  <a:lnTo>
                    <a:pt x="156972" y="71882"/>
                  </a:lnTo>
                  <a:lnTo>
                    <a:pt x="145162" y="72501"/>
                  </a:lnTo>
                  <a:lnTo>
                    <a:pt x="105108" y="95408"/>
                  </a:lnTo>
                  <a:lnTo>
                    <a:pt x="95123" y="116459"/>
                  </a:lnTo>
                  <a:lnTo>
                    <a:pt x="9652" y="101092"/>
                  </a:lnTo>
                  <a:lnTo>
                    <a:pt x="29273" y="56213"/>
                  </a:lnTo>
                  <a:lnTo>
                    <a:pt x="59182" y="24765"/>
                  </a:lnTo>
                  <a:lnTo>
                    <a:pt x="102917" y="6191"/>
                  </a:lnTo>
                  <a:lnTo>
                    <a:pt x="131173" y="1547"/>
                  </a:lnTo>
                  <a:lnTo>
                    <a:pt x="16370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3913" y="3347211"/>
              <a:ext cx="186943" cy="15151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3228" y="3353307"/>
              <a:ext cx="210185" cy="325755"/>
            </a:xfrm>
            <a:custGeom>
              <a:avLst/>
              <a:gdLst/>
              <a:ahLst/>
              <a:cxnLst/>
              <a:rect l="l" t="t" r="r" b="b"/>
              <a:pathLst>
                <a:path w="210184" h="325754">
                  <a:moveTo>
                    <a:pt x="0" y="0"/>
                  </a:moveTo>
                  <a:lnTo>
                    <a:pt x="0" y="325246"/>
                  </a:lnTo>
                  <a:lnTo>
                    <a:pt x="74002" y="325246"/>
                  </a:lnTo>
                  <a:lnTo>
                    <a:pt x="123292" y="322568"/>
                  </a:lnTo>
                  <a:lnTo>
                    <a:pt x="165497" y="306796"/>
                  </a:lnTo>
                  <a:lnTo>
                    <a:pt x="194524" y="268043"/>
                  </a:lnTo>
                  <a:lnTo>
                    <a:pt x="207448" y="213772"/>
                  </a:lnTo>
                  <a:lnTo>
                    <a:pt x="209956" y="162813"/>
                  </a:lnTo>
                  <a:lnTo>
                    <a:pt x="209329" y="135999"/>
                  </a:lnTo>
                  <a:lnTo>
                    <a:pt x="204309" y="92323"/>
                  </a:lnTo>
                  <a:lnTo>
                    <a:pt x="187859" y="48291"/>
                  </a:lnTo>
                  <a:lnTo>
                    <a:pt x="162133" y="20004"/>
                  </a:lnTo>
                  <a:lnTo>
                    <a:pt x="125907" y="4699"/>
                  </a:lnTo>
                  <a:lnTo>
                    <a:pt x="72349" y="305"/>
                  </a:lnTo>
                  <a:lnTo>
                    <a:pt x="4453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675" y="3262896"/>
              <a:ext cx="3441954" cy="51243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438900" y="3206508"/>
            <a:ext cx="4411980" cy="520700"/>
            <a:chOff x="6438900" y="3206508"/>
            <a:chExt cx="4411980" cy="52070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6647" y="3213354"/>
              <a:ext cx="4398136" cy="5076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3129" y="3535807"/>
              <a:ext cx="139192" cy="1247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0664" y="3419602"/>
              <a:ext cx="186055" cy="2305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7163" y="3419602"/>
              <a:ext cx="186055" cy="2305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4627" y="3414903"/>
              <a:ext cx="152780" cy="955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36866" y="3348990"/>
              <a:ext cx="3908425" cy="372110"/>
            </a:xfrm>
            <a:custGeom>
              <a:avLst/>
              <a:gdLst/>
              <a:ahLst/>
              <a:cxnLst/>
              <a:rect l="l" t="t" r="r" b="b"/>
              <a:pathLst>
                <a:path w="3908425" h="372110">
                  <a:moveTo>
                    <a:pt x="3738753" y="0"/>
                  </a:moveTo>
                  <a:lnTo>
                    <a:pt x="3809793" y="13128"/>
                  </a:lnTo>
                  <a:lnTo>
                    <a:pt x="3863975" y="52450"/>
                  </a:lnTo>
                  <a:lnTo>
                    <a:pt x="3897899" y="118760"/>
                  </a:lnTo>
                  <a:lnTo>
                    <a:pt x="3905890" y="162375"/>
                  </a:lnTo>
                  <a:lnTo>
                    <a:pt x="3907916" y="212979"/>
                  </a:lnTo>
                  <a:lnTo>
                    <a:pt x="3672204" y="212979"/>
                  </a:lnTo>
                  <a:lnTo>
                    <a:pt x="3673988" y="232767"/>
                  </a:lnTo>
                  <a:lnTo>
                    <a:pt x="3694937" y="278130"/>
                  </a:lnTo>
                  <a:lnTo>
                    <a:pt x="3733621" y="299918"/>
                  </a:lnTo>
                  <a:lnTo>
                    <a:pt x="3749166" y="301371"/>
                  </a:lnTo>
                  <a:lnTo>
                    <a:pt x="3759785" y="300610"/>
                  </a:lnTo>
                  <a:lnTo>
                    <a:pt x="3793448" y="282376"/>
                  </a:lnTo>
                  <a:lnTo>
                    <a:pt x="3809110" y="250444"/>
                  </a:lnTo>
                  <a:lnTo>
                    <a:pt x="3902836" y="266192"/>
                  </a:lnTo>
                  <a:lnTo>
                    <a:pt x="3879516" y="311626"/>
                  </a:lnTo>
                  <a:lnTo>
                    <a:pt x="3845813" y="344678"/>
                  </a:lnTo>
                  <a:lnTo>
                    <a:pt x="3801887" y="364966"/>
                  </a:lnTo>
                  <a:lnTo>
                    <a:pt x="3748151" y="371729"/>
                  </a:lnTo>
                  <a:lnTo>
                    <a:pt x="3704786" y="367940"/>
                  </a:lnTo>
                  <a:lnTo>
                    <a:pt x="3667458" y="356568"/>
                  </a:lnTo>
                  <a:lnTo>
                    <a:pt x="3610863" y="311023"/>
                  </a:lnTo>
                  <a:lnTo>
                    <a:pt x="3584463" y="256174"/>
                  </a:lnTo>
                  <a:lnTo>
                    <a:pt x="3575684" y="188468"/>
                  </a:lnTo>
                  <a:lnTo>
                    <a:pt x="3578568" y="146675"/>
                  </a:lnTo>
                  <a:lnTo>
                    <a:pt x="3601670" y="77471"/>
                  </a:lnTo>
                  <a:lnTo>
                    <a:pt x="3646562" y="28128"/>
                  </a:lnTo>
                  <a:lnTo>
                    <a:pt x="3704959" y="3121"/>
                  </a:lnTo>
                  <a:lnTo>
                    <a:pt x="3738753" y="0"/>
                  </a:lnTo>
                  <a:close/>
                </a:path>
                <a:path w="3908425" h="372110">
                  <a:moveTo>
                    <a:pt x="3387979" y="0"/>
                  </a:moveTo>
                  <a:lnTo>
                    <a:pt x="3431680" y="6268"/>
                  </a:lnTo>
                  <a:lnTo>
                    <a:pt x="3467576" y="23955"/>
                  </a:lnTo>
                  <a:lnTo>
                    <a:pt x="3495151" y="58435"/>
                  </a:lnTo>
                  <a:lnTo>
                    <a:pt x="3506231" y="106235"/>
                  </a:lnTo>
                  <a:lnTo>
                    <a:pt x="3507485" y="142621"/>
                  </a:lnTo>
                  <a:lnTo>
                    <a:pt x="3507485" y="363601"/>
                  </a:lnTo>
                  <a:lnTo>
                    <a:pt x="3413505" y="363601"/>
                  </a:lnTo>
                  <a:lnTo>
                    <a:pt x="3413505" y="182118"/>
                  </a:lnTo>
                  <a:lnTo>
                    <a:pt x="3413125" y="155880"/>
                  </a:lnTo>
                  <a:lnTo>
                    <a:pt x="3407409" y="107696"/>
                  </a:lnTo>
                  <a:lnTo>
                    <a:pt x="3380734" y="77259"/>
                  </a:lnTo>
                  <a:lnTo>
                    <a:pt x="3355212" y="72009"/>
                  </a:lnTo>
                  <a:lnTo>
                    <a:pt x="3343257" y="72842"/>
                  </a:lnTo>
                  <a:lnTo>
                    <a:pt x="3302337" y="92632"/>
                  </a:lnTo>
                  <a:lnTo>
                    <a:pt x="3281560" y="134288"/>
                  </a:lnTo>
                  <a:lnTo>
                    <a:pt x="3277941" y="175107"/>
                  </a:lnTo>
                  <a:lnTo>
                    <a:pt x="3277488" y="202564"/>
                  </a:lnTo>
                  <a:lnTo>
                    <a:pt x="3277488" y="363601"/>
                  </a:lnTo>
                  <a:lnTo>
                    <a:pt x="3183381" y="363601"/>
                  </a:lnTo>
                  <a:lnTo>
                    <a:pt x="3183381" y="8000"/>
                  </a:lnTo>
                  <a:lnTo>
                    <a:pt x="3270757" y="8000"/>
                  </a:lnTo>
                  <a:lnTo>
                    <a:pt x="3270757" y="60325"/>
                  </a:lnTo>
                  <a:lnTo>
                    <a:pt x="3295574" y="33914"/>
                  </a:lnTo>
                  <a:lnTo>
                    <a:pt x="3323367" y="15065"/>
                  </a:lnTo>
                  <a:lnTo>
                    <a:pt x="3354161" y="3764"/>
                  </a:lnTo>
                  <a:lnTo>
                    <a:pt x="3387979" y="0"/>
                  </a:lnTo>
                  <a:close/>
                </a:path>
                <a:path w="3908425" h="372110">
                  <a:moveTo>
                    <a:pt x="2942081" y="0"/>
                  </a:moveTo>
                  <a:lnTo>
                    <a:pt x="2996946" y="3714"/>
                  </a:lnTo>
                  <a:lnTo>
                    <a:pt x="3035807" y="14859"/>
                  </a:lnTo>
                  <a:lnTo>
                    <a:pt x="3071705" y="41773"/>
                  </a:lnTo>
                  <a:lnTo>
                    <a:pt x="3088544" y="85280"/>
                  </a:lnTo>
                  <a:lnTo>
                    <a:pt x="3091687" y="136906"/>
                  </a:lnTo>
                  <a:lnTo>
                    <a:pt x="3090672" y="246761"/>
                  </a:lnTo>
                  <a:lnTo>
                    <a:pt x="3090957" y="268666"/>
                  </a:lnTo>
                  <a:lnTo>
                    <a:pt x="3095243" y="315976"/>
                  </a:lnTo>
                  <a:lnTo>
                    <a:pt x="3112134" y="363601"/>
                  </a:lnTo>
                  <a:lnTo>
                    <a:pt x="3019043" y="363601"/>
                  </a:lnTo>
                  <a:lnTo>
                    <a:pt x="3008503" y="330327"/>
                  </a:lnTo>
                  <a:lnTo>
                    <a:pt x="3007359" y="326644"/>
                  </a:lnTo>
                  <a:lnTo>
                    <a:pt x="3006725" y="324866"/>
                  </a:lnTo>
                  <a:lnTo>
                    <a:pt x="2994433" y="335843"/>
                  </a:lnTo>
                  <a:lnTo>
                    <a:pt x="2981737" y="345344"/>
                  </a:lnTo>
                  <a:lnTo>
                    <a:pt x="2941101" y="365085"/>
                  </a:lnTo>
                  <a:lnTo>
                    <a:pt x="2896488" y="371729"/>
                  </a:lnTo>
                  <a:lnTo>
                    <a:pt x="2870507" y="369869"/>
                  </a:lnTo>
                  <a:lnTo>
                    <a:pt x="2827212" y="354959"/>
                  </a:lnTo>
                  <a:lnTo>
                    <a:pt x="2796039" y="326026"/>
                  </a:lnTo>
                  <a:lnTo>
                    <a:pt x="2780228" y="288359"/>
                  </a:lnTo>
                  <a:lnTo>
                    <a:pt x="2778252" y="266573"/>
                  </a:lnTo>
                  <a:lnTo>
                    <a:pt x="2779156" y="251928"/>
                  </a:lnTo>
                  <a:lnTo>
                    <a:pt x="2792729" y="212851"/>
                  </a:lnTo>
                  <a:lnTo>
                    <a:pt x="2820751" y="183634"/>
                  </a:lnTo>
                  <a:lnTo>
                    <a:pt x="2864738" y="164861"/>
                  </a:lnTo>
                  <a:lnTo>
                    <a:pt x="2907918" y="154686"/>
                  </a:lnTo>
                  <a:lnTo>
                    <a:pt x="2938351" y="148591"/>
                  </a:lnTo>
                  <a:lnTo>
                    <a:pt x="2963735" y="142700"/>
                  </a:lnTo>
                  <a:lnTo>
                    <a:pt x="2984071" y="137023"/>
                  </a:lnTo>
                  <a:lnTo>
                    <a:pt x="2999358" y="131572"/>
                  </a:lnTo>
                  <a:lnTo>
                    <a:pt x="2999358" y="122174"/>
                  </a:lnTo>
                  <a:lnTo>
                    <a:pt x="2985897" y="83565"/>
                  </a:lnTo>
                  <a:lnTo>
                    <a:pt x="2935351" y="72009"/>
                  </a:lnTo>
                  <a:lnTo>
                    <a:pt x="2923468" y="72628"/>
                  </a:lnTo>
                  <a:lnTo>
                    <a:pt x="2883455" y="95488"/>
                  </a:lnTo>
                  <a:lnTo>
                    <a:pt x="2873375" y="116586"/>
                  </a:lnTo>
                  <a:lnTo>
                    <a:pt x="2788030" y="101092"/>
                  </a:lnTo>
                  <a:lnTo>
                    <a:pt x="2807557" y="56261"/>
                  </a:lnTo>
                  <a:lnTo>
                    <a:pt x="2837560" y="24764"/>
                  </a:lnTo>
                  <a:lnTo>
                    <a:pt x="2881296" y="6191"/>
                  </a:lnTo>
                  <a:lnTo>
                    <a:pt x="2909552" y="1547"/>
                  </a:lnTo>
                  <a:lnTo>
                    <a:pt x="2942081" y="0"/>
                  </a:lnTo>
                  <a:close/>
                </a:path>
                <a:path w="3908425" h="372110">
                  <a:moveTo>
                    <a:pt x="1516633" y="0"/>
                  </a:moveTo>
                  <a:lnTo>
                    <a:pt x="1555188" y="3284"/>
                  </a:lnTo>
                  <a:lnTo>
                    <a:pt x="1621343" y="29521"/>
                  </a:lnTo>
                  <a:lnTo>
                    <a:pt x="1671544" y="80361"/>
                  </a:lnTo>
                  <a:lnTo>
                    <a:pt x="1697313" y="146516"/>
                  </a:lnTo>
                  <a:lnTo>
                    <a:pt x="1700529" y="184785"/>
                  </a:lnTo>
                  <a:lnTo>
                    <a:pt x="1697269" y="223434"/>
                  </a:lnTo>
                  <a:lnTo>
                    <a:pt x="1671222" y="290351"/>
                  </a:lnTo>
                  <a:lnTo>
                    <a:pt x="1620748" y="341832"/>
                  </a:lnTo>
                  <a:lnTo>
                    <a:pt x="1555180" y="368399"/>
                  </a:lnTo>
                  <a:lnTo>
                    <a:pt x="1517396" y="371729"/>
                  </a:lnTo>
                  <a:lnTo>
                    <a:pt x="1493202" y="370347"/>
                  </a:lnTo>
                  <a:lnTo>
                    <a:pt x="1446529" y="359298"/>
                  </a:lnTo>
                  <a:lnTo>
                    <a:pt x="1403191" y="337296"/>
                  </a:lnTo>
                  <a:lnTo>
                    <a:pt x="1369472" y="304911"/>
                  </a:lnTo>
                  <a:lnTo>
                    <a:pt x="1346519" y="262286"/>
                  </a:lnTo>
                  <a:lnTo>
                    <a:pt x="1334950" y="210280"/>
                  </a:lnTo>
                  <a:lnTo>
                    <a:pt x="1333500" y="180848"/>
                  </a:lnTo>
                  <a:lnTo>
                    <a:pt x="1334950" y="157605"/>
                  </a:lnTo>
                  <a:lnTo>
                    <a:pt x="1346519" y="112214"/>
                  </a:lnTo>
                  <a:lnTo>
                    <a:pt x="1369351" y="69423"/>
                  </a:lnTo>
                  <a:lnTo>
                    <a:pt x="1402066" y="35946"/>
                  </a:lnTo>
                  <a:lnTo>
                    <a:pt x="1443857" y="13019"/>
                  </a:lnTo>
                  <a:lnTo>
                    <a:pt x="1491152" y="1450"/>
                  </a:lnTo>
                  <a:lnTo>
                    <a:pt x="1516633" y="0"/>
                  </a:lnTo>
                  <a:close/>
                </a:path>
                <a:path w="3908425" h="372110">
                  <a:moveTo>
                    <a:pt x="1252981" y="0"/>
                  </a:moveTo>
                  <a:lnTo>
                    <a:pt x="1268916" y="1117"/>
                  </a:lnTo>
                  <a:lnTo>
                    <a:pt x="1284541" y="4460"/>
                  </a:lnTo>
                  <a:lnTo>
                    <a:pt x="1299880" y="10019"/>
                  </a:lnTo>
                  <a:lnTo>
                    <a:pt x="1314957" y="17780"/>
                  </a:lnTo>
                  <a:lnTo>
                    <a:pt x="1285748" y="99822"/>
                  </a:lnTo>
                  <a:lnTo>
                    <a:pt x="1274127" y="93061"/>
                  </a:lnTo>
                  <a:lnTo>
                    <a:pt x="1262888" y="88217"/>
                  </a:lnTo>
                  <a:lnTo>
                    <a:pt x="1252029" y="85302"/>
                  </a:lnTo>
                  <a:lnTo>
                    <a:pt x="1241552" y="84327"/>
                  </a:lnTo>
                  <a:lnTo>
                    <a:pt x="1232100" y="85016"/>
                  </a:lnTo>
                  <a:lnTo>
                    <a:pt x="1195879" y="110553"/>
                  </a:lnTo>
                  <a:lnTo>
                    <a:pt x="1183080" y="152717"/>
                  </a:lnTo>
                  <a:lnTo>
                    <a:pt x="1179167" y="212344"/>
                  </a:lnTo>
                  <a:lnTo>
                    <a:pt x="1178686" y="253873"/>
                  </a:lnTo>
                  <a:lnTo>
                    <a:pt x="1178686" y="363601"/>
                  </a:lnTo>
                  <a:lnTo>
                    <a:pt x="1084579" y="363601"/>
                  </a:lnTo>
                  <a:lnTo>
                    <a:pt x="1084579" y="8000"/>
                  </a:lnTo>
                  <a:lnTo>
                    <a:pt x="1171955" y="8000"/>
                  </a:lnTo>
                  <a:lnTo>
                    <a:pt x="1171955" y="58547"/>
                  </a:lnTo>
                  <a:lnTo>
                    <a:pt x="1182909" y="42165"/>
                  </a:lnTo>
                  <a:lnTo>
                    <a:pt x="1212341" y="11430"/>
                  </a:lnTo>
                  <a:lnTo>
                    <a:pt x="1241934" y="714"/>
                  </a:lnTo>
                  <a:lnTo>
                    <a:pt x="1252981" y="0"/>
                  </a:lnTo>
                  <a:close/>
                </a:path>
                <a:path w="3908425" h="372110">
                  <a:moveTo>
                    <a:pt x="644778" y="0"/>
                  </a:moveTo>
                  <a:lnTo>
                    <a:pt x="688480" y="6268"/>
                  </a:lnTo>
                  <a:lnTo>
                    <a:pt x="724376" y="23955"/>
                  </a:lnTo>
                  <a:lnTo>
                    <a:pt x="751951" y="58435"/>
                  </a:lnTo>
                  <a:lnTo>
                    <a:pt x="763031" y="106235"/>
                  </a:lnTo>
                  <a:lnTo>
                    <a:pt x="764285" y="142621"/>
                  </a:lnTo>
                  <a:lnTo>
                    <a:pt x="764285" y="363601"/>
                  </a:lnTo>
                  <a:lnTo>
                    <a:pt x="670305" y="363601"/>
                  </a:lnTo>
                  <a:lnTo>
                    <a:pt x="670305" y="182118"/>
                  </a:lnTo>
                  <a:lnTo>
                    <a:pt x="669925" y="155880"/>
                  </a:lnTo>
                  <a:lnTo>
                    <a:pt x="664209" y="107696"/>
                  </a:lnTo>
                  <a:lnTo>
                    <a:pt x="637534" y="77259"/>
                  </a:lnTo>
                  <a:lnTo>
                    <a:pt x="612012" y="72009"/>
                  </a:lnTo>
                  <a:lnTo>
                    <a:pt x="600057" y="72842"/>
                  </a:lnTo>
                  <a:lnTo>
                    <a:pt x="559137" y="92632"/>
                  </a:lnTo>
                  <a:lnTo>
                    <a:pt x="538360" y="134288"/>
                  </a:lnTo>
                  <a:lnTo>
                    <a:pt x="534741" y="175107"/>
                  </a:lnTo>
                  <a:lnTo>
                    <a:pt x="534288" y="202564"/>
                  </a:lnTo>
                  <a:lnTo>
                    <a:pt x="534288" y="363601"/>
                  </a:lnTo>
                  <a:lnTo>
                    <a:pt x="440181" y="363601"/>
                  </a:lnTo>
                  <a:lnTo>
                    <a:pt x="440181" y="8000"/>
                  </a:lnTo>
                  <a:lnTo>
                    <a:pt x="527557" y="8000"/>
                  </a:lnTo>
                  <a:lnTo>
                    <a:pt x="527557" y="60325"/>
                  </a:lnTo>
                  <a:lnTo>
                    <a:pt x="552374" y="33914"/>
                  </a:lnTo>
                  <a:lnTo>
                    <a:pt x="580167" y="15065"/>
                  </a:lnTo>
                  <a:lnTo>
                    <a:pt x="610961" y="3764"/>
                  </a:lnTo>
                  <a:lnTo>
                    <a:pt x="644778" y="0"/>
                  </a:lnTo>
                  <a:close/>
                </a:path>
                <a:path w="3908425" h="372110">
                  <a:moveTo>
                    <a:pt x="183133" y="0"/>
                  </a:moveTo>
                  <a:lnTo>
                    <a:pt x="221688" y="3284"/>
                  </a:lnTo>
                  <a:lnTo>
                    <a:pt x="287843" y="29521"/>
                  </a:lnTo>
                  <a:lnTo>
                    <a:pt x="338044" y="80361"/>
                  </a:lnTo>
                  <a:lnTo>
                    <a:pt x="363813" y="146516"/>
                  </a:lnTo>
                  <a:lnTo>
                    <a:pt x="367029" y="184785"/>
                  </a:lnTo>
                  <a:lnTo>
                    <a:pt x="363769" y="223434"/>
                  </a:lnTo>
                  <a:lnTo>
                    <a:pt x="337722" y="290351"/>
                  </a:lnTo>
                  <a:lnTo>
                    <a:pt x="287248" y="341832"/>
                  </a:lnTo>
                  <a:lnTo>
                    <a:pt x="221680" y="368399"/>
                  </a:lnTo>
                  <a:lnTo>
                    <a:pt x="183896" y="371729"/>
                  </a:lnTo>
                  <a:lnTo>
                    <a:pt x="159702" y="370347"/>
                  </a:lnTo>
                  <a:lnTo>
                    <a:pt x="113029" y="359298"/>
                  </a:lnTo>
                  <a:lnTo>
                    <a:pt x="69691" y="337296"/>
                  </a:lnTo>
                  <a:lnTo>
                    <a:pt x="35972" y="304911"/>
                  </a:lnTo>
                  <a:lnTo>
                    <a:pt x="13019" y="262286"/>
                  </a:lnTo>
                  <a:lnTo>
                    <a:pt x="1450" y="210280"/>
                  </a:lnTo>
                  <a:lnTo>
                    <a:pt x="0" y="180848"/>
                  </a:lnTo>
                  <a:lnTo>
                    <a:pt x="1450" y="157605"/>
                  </a:lnTo>
                  <a:lnTo>
                    <a:pt x="13019" y="112214"/>
                  </a:lnTo>
                  <a:lnTo>
                    <a:pt x="35851" y="69423"/>
                  </a:lnTo>
                  <a:lnTo>
                    <a:pt x="68566" y="35946"/>
                  </a:lnTo>
                  <a:lnTo>
                    <a:pt x="110357" y="13019"/>
                  </a:lnTo>
                  <a:lnTo>
                    <a:pt x="157652" y="1450"/>
                  </a:lnTo>
                  <a:lnTo>
                    <a:pt x="18313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5910" y="3298698"/>
              <a:ext cx="187071" cy="1515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900" y="3206508"/>
              <a:ext cx="4411217" cy="520560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762000"/>
            <a:ext cx="12204700" cy="6102350"/>
            <a:chOff x="-6350" y="762000"/>
            <a:chExt cx="12204700" cy="6102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511" y="3176016"/>
              <a:ext cx="5047488" cy="32857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62000"/>
              <a:ext cx="7467600" cy="36210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8697" y="1527555"/>
              <a:ext cx="867410" cy="630555"/>
            </a:xfrm>
            <a:custGeom>
              <a:avLst/>
              <a:gdLst/>
              <a:ahLst/>
              <a:cxnLst/>
              <a:rect l="l" t="t" r="r" b="b"/>
              <a:pathLst>
                <a:path w="867410" h="630555">
                  <a:moveTo>
                    <a:pt x="707072" y="621411"/>
                  </a:moveTo>
                  <a:lnTo>
                    <a:pt x="310426" y="621423"/>
                  </a:lnTo>
                  <a:lnTo>
                    <a:pt x="346684" y="622046"/>
                  </a:lnTo>
                  <a:lnTo>
                    <a:pt x="706856" y="621538"/>
                  </a:lnTo>
                  <a:lnTo>
                    <a:pt x="707072" y="621411"/>
                  </a:lnTo>
                  <a:close/>
                </a:path>
                <a:path w="867410" h="630555">
                  <a:moveTo>
                    <a:pt x="715238" y="608076"/>
                  </a:moveTo>
                  <a:lnTo>
                    <a:pt x="712952" y="603885"/>
                  </a:lnTo>
                  <a:lnTo>
                    <a:pt x="710793" y="600202"/>
                  </a:lnTo>
                  <a:lnTo>
                    <a:pt x="706856" y="597916"/>
                  </a:lnTo>
                  <a:lnTo>
                    <a:pt x="347192" y="597408"/>
                  </a:lnTo>
                  <a:lnTo>
                    <a:pt x="310870" y="596646"/>
                  </a:lnTo>
                  <a:lnTo>
                    <a:pt x="246100" y="597027"/>
                  </a:lnTo>
                  <a:lnTo>
                    <a:pt x="244957" y="597027"/>
                  </a:lnTo>
                  <a:lnTo>
                    <a:pt x="223367" y="599186"/>
                  </a:lnTo>
                  <a:lnTo>
                    <a:pt x="223621" y="599186"/>
                  </a:lnTo>
                  <a:lnTo>
                    <a:pt x="189458" y="601726"/>
                  </a:lnTo>
                  <a:lnTo>
                    <a:pt x="149161" y="601980"/>
                  </a:lnTo>
                  <a:lnTo>
                    <a:pt x="5410" y="605409"/>
                  </a:lnTo>
                  <a:lnTo>
                    <a:pt x="0" y="611124"/>
                  </a:lnTo>
                  <a:lnTo>
                    <a:pt x="317" y="624713"/>
                  </a:lnTo>
                  <a:lnTo>
                    <a:pt x="5994" y="630174"/>
                  </a:lnTo>
                  <a:lnTo>
                    <a:pt x="149618" y="626745"/>
                  </a:lnTo>
                  <a:lnTo>
                    <a:pt x="175069" y="626364"/>
                  </a:lnTo>
                  <a:lnTo>
                    <a:pt x="191274" y="626364"/>
                  </a:lnTo>
                  <a:lnTo>
                    <a:pt x="225526" y="623824"/>
                  </a:lnTo>
                  <a:lnTo>
                    <a:pt x="225780" y="623824"/>
                  </a:lnTo>
                  <a:lnTo>
                    <a:pt x="247370" y="621665"/>
                  </a:lnTo>
                  <a:lnTo>
                    <a:pt x="246227" y="621792"/>
                  </a:lnTo>
                  <a:lnTo>
                    <a:pt x="267677" y="621665"/>
                  </a:lnTo>
                  <a:lnTo>
                    <a:pt x="310426" y="621423"/>
                  </a:lnTo>
                  <a:lnTo>
                    <a:pt x="707072" y="621411"/>
                  </a:lnTo>
                  <a:lnTo>
                    <a:pt x="710793" y="619252"/>
                  </a:lnTo>
                  <a:lnTo>
                    <a:pt x="712952" y="615569"/>
                  </a:lnTo>
                  <a:lnTo>
                    <a:pt x="715238" y="611378"/>
                  </a:lnTo>
                  <a:lnTo>
                    <a:pt x="715238" y="608076"/>
                  </a:lnTo>
                  <a:close/>
                </a:path>
                <a:path w="867410" h="630555">
                  <a:moveTo>
                    <a:pt x="867257" y="24765"/>
                  </a:moveTo>
                  <a:lnTo>
                    <a:pt x="248704" y="24777"/>
                  </a:lnTo>
                  <a:lnTo>
                    <a:pt x="397357" y="25527"/>
                  </a:lnTo>
                  <a:lnTo>
                    <a:pt x="426567" y="27305"/>
                  </a:lnTo>
                  <a:lnTo>
                    <a:pt x="472795" y="29464"/>
                  </a:lnTo>
                  <a:lnTo>
                    <a:pt x="628624" y="29464"/>
                  </a:lnTo>
                  <a:lnTo>
                    <a:pt x="677646" y="33401"/>
                  </a:lnTo>
                  <a:lnTo>
                    <a:pt x="698347" y="33401"/>
                  </a:lnTo>
                  <a:lnTo>
                    <a:pt x="741527" y="36322"/>
                  </a:lnTo>
                  <a:lnTo>
                    <a:pt x="741146" y="36195"/>
                  </a:lnTo>
                  <a:lnTo>
                    <a:pt x="755497" y="37719"/>
                  </a:lnTo>
                  <a:lnTo>
                    <a:pt x="756132" y="37719"/>
                  </a:lnTo>
                  <a:lnTo>
                    <a:pt x="770483" y="38481"/>
                  </a:lnTo>
                  <a:lnTo>
                    <a:pt x="802995" y="38100"/>
                  </a:lnTo>
                  <a:lnTo>
                    <a:pt x="854176" y="36830"/>
                  </a:lnTo>
                  <a:lnTo>
                    <a:pt x="856970" y="36703"/>
                  </a:lnTo>
                  <a:lnTo>
                    <a:pt x="858240" y="36195"/>
                  </a:lnTo>
                  <a:lnTo>
                    <a:pt x="859510" y="35687"/>
                  </a:lnTo>
                  <a:lnTo>
                    <a:pt x="861669" y="33909"/>
                  </a:lnTo>
                  <a:lnTo>
                    <a:pt x="864082" y="31877"/>
                  </a:lnTo>
                  <a:lnTo>
                    <a:pt x="866114" y="30099"/>
                  </a:lnTo>
                  <a:lnTo>
                    <a:pt x="867257" y="27686"/>
                  </a:lnTo>
                  <a:lnTo>
                    <a:pt x="867257" y="24765"/>
                  </a:lnTo>
                  <a:close/>
                </a:path>
                <a:path w="867410" h="630555">
                  <a:moveTo>
                    <a:pt x="867257" y="22352"/>
                  </a:moveTo>
                  <a:lnTo>
                    <a:pt x="866114" y="19939"/>
                  </a:lnTo>
                  <a:lnTo>
                    <a:pt x="864082" y="18161"/>
                  </a:lnTo>
                  <a:lnTo>
                    <a:pt x="861669" y="16002"/>
                  </a:lnTo>
                  <a:lnTo>
                    <a:pt x="859510" y="14224"/>
                  </a:lnTo>
                  <a:lnTo>
                    <a:pt x="858240" y="13716"/>
                  </a:lnTo>
                  <a:lnTo>
                    <a:pt x="856970" y="13208"/>
                  </a:lnTo>
                  <a:lnTo>
                    <a:pt x="854176" y="13208"/>
                  </a:lnTo>
                  <a:lnTo>
                    <a:pt x="828649" y="12573"/>
                  </a:lnTo>
                  <a:lnTo>
                    <a:pt x="828014" y="12573"/>
                  </a:lnTo>
                  <a:lnTo>
                    <a:pt x="802614" y="13335"/>
                  </a:lnTo>
                  <a:lnTo>
                    <a:pt x="771753" y="13716"/>
                  </a:lnTo>
                  <a:lnTo>
                    <a:pt x="771601" y="13716"/>
                  </a:lnTo>
                  <a:lnTo>
                    <a:pt x="759790" y="13081"/>
                  </a:lnTo>
                  <a:lnTo>
                    <a:pt x="757402" y="12954"/>
                  </a:lnTo>
                  <a:lnTo>
                    <a:pt x="757910" y="13081"/>
                  </a:lnTo>
                  <a:lnTo>
                    <a:pt x="743559" y="11557"/>
                  </a:lnTo>
                  <a:lnTo>
                    <a:pt x="743178" y="11557"/>
                  </a:lnTo>
                  <a:lnTo>
                    <a:pt x="701865" y="8763"/>
                  </a:lnTo>
                  <a:lnTo>
                    <a:pt x="699998" y="8636"/>
                  </a:lnTo>
                  <a:lnTo>
                    <a:pt x="678662" y="8636"/>
                  </a:lnTo>
                  <a:lnTo>
                    <a:pt x="679551" y="8763"/>
                  </a:lnTo>
                  <a:lnTo>
                    <a:pt x="630656" y="4699"/>
                  </a:lnTo>
                  <a:lnTo>
                    <a:pt x="473938" y="4699"/>
                  </a:lnTo>
                  <a:lnTo>
                    <a:pt x="427964" y="2540"/>
                  </a:lnTo>
                  <a:lnTo>
                    <a:pt x="398881" y="762"/>
                  </a:lnTo>
                  <a:lnTo>
                    <a:pt x="248767" y="0"/>
                  </a:lnTo>
                  <a:lnTo>
                    <a:pt x="175983" y="381"/>
                  </a:lnTo>
                  <a:lnTo>
                    <a:pt x="169151" y="381"/>
                  </a:lnTo>
                  <a:lnTo>
                    <a:pt x="163639" y="5969"/>
                  </a:lnTo>
                  <a:lnTo>
                    <a:pt x="163703" y="19685"/>
                  </a:lnTo>
                  <a:lnTo>
                    <a:pt x="169265" y="25146"/>
                  </a:lnTo>
                  <a:lnTo>
                    <a:pt x="176098" y="25146"/>
                  </a:lnTo>
                  <a:lnTo>
                    <a:pt x="248704" y="24777"/>
                  </a:lnTo>
                  <a:lnTo>
                    <a:pt x="867257" y="24765"/>
                  </a:lnTo>
                  <a:lnTo>
                    <a:pt x="867257" y="22352"/>
                  </a:lnTo>
                  <a:close/>
                </a:path>
              </a:pathLst>
            </a:custGeom>
            <a:solidFill>
              <a:srgbClr val="E71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Router</a:t>
            </a:r>
            <a:r>
              <a:rPr sz="2400" spc="-25" dirty="0"/>
              <a:t> </a:t>
            </a:r>
            <a:r>
              <a:rPr sz="2400" dirty="0"/>
              <a:t>Architecture</a:t>
            </a:r>
            <a:r>
              <a:rPr sz="2400" spc="-30" dirty="0"/>
              <a:t> </a:t>
            </a:r>
            <a:r>
              <a:rPr sz="2400" spc="-10" dirty="0"/>
              <a:t>Overview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8004429" y="711453"/>
            <a:ext cx="37871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1685" indent="-343535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6235" algn="l"/>
              </a:tabLst>
            </a:pPr>
            <a:r>
              <a:rPr sz="2400" b="1" spc="-10" dirty="0">
                <a:latin typeface="Arial"/>
                <a:cs typeface="Arial"/>
              </a:rPr>
              <a:t>Destination-based forwarding</a:t>
            </a:r>
            <a:endParaRPr sz="2400">
              <a:latin typeface="Arial"/>
              <a:cs typeface="Arial"/>
            </a:endParaRPr>
          </a:p>
          <a:p>
            <a:pPr marL="299085" marR="5080" lvl="1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destination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4902784"/>
            <a:ext cx="5281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51155" algn="l"/>
              </a:tabLst>
            </a:pPr>
            <a:r>
              <a:rPr sz="2400" b="1" dirty="0">
                <a:latin typeface="Arial"/>
                <a:cs typeface="Arial"/>
              </a:rPr>
              <a:t>Generalized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forwarding</a:t>
            </a:r>
            <a:endParaRPr sz="2400">
              <a:latin typeface="Arial"/>
              <a:cs typeface="Arial"/>
            </a:endParaRPr>
          </a:p>
          <a:p>
            <a:pPr marL="469900" marR="5080" lvl="1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any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header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Router</a:t>
            </a:r>
            <a:r>
              <a:rPr sz="2400" spc="-25" dirty="0"/>
              <a:t> </a:t>
            </a:r>
            <a:r>
              <a:rPr sz="2400" dirty="0"/>
              <a:t>Architecture</a:t>
            </a:r>
            <a:r>
              <a:rPr sz="2400" spc="-30" dirty="0"/>
              <a:t> </a:t>
            </a:r>
            <a:r>
              <a:rPr sz="2400" spc="-10" dirty="0"/>
              <a:t>Overview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045461" y="1588261"/>
            <a:ext cx="7035800" cy="1701800"/>
            <a:chOff x="2045461" y="1588261"/>
            <a:chExt cx="7035800" cy="1701800"/>
          </a:xfrm>
        </p:grpSpPr>
        <p:sp>
          <p:nvSpPr>
            <p:cNvPr id="4" name="object 4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70104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7010400" y="16764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0" y="1676400"/>
                  </a:moveTo>
                  <a:lnTo>
                    <a:pt x="7010400" y="1676400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6761" y="1922525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15875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587500" y="990600"/>
                  </a:lnTo>
                  <a:lnTo>
                    <a:pt x="1631391" y="984702"/>
                  </a:lnTo>
                  <a:lnTo>
                    <a:pt x="1670830" y="968059"/>
                  </a:lnTo>
                  <a:lnTo>
                    <a:pt x="1704244" y="942244"/>
                  </a:lnTo>
                  <a:lnTo>
                    <a:pt x="1730059" y="908830"/>
                  </a:lnTo>
                  <a:lnTo>
                    <a:pt x="1746702" y="869391"/>
                  </a:lnTo>
                  <a:lnTo>
                    <a:pt x="1752600" y="825500"/>
                  </a:lnTo>
                  <a:lnTo>
                    <a:pt x="1752600" y="165100"/>
                  </a:lnTo>
                  <a:lnTo>
                    <a:pt x="1746702" y="121208"/>
                  </a:lnTo>
                  <a:lnTo>
                    <a:pt x="1730059" y="81769"/>
                  </a:lnTo>
                  <a:lnTo>
                    <a:pt x="1704244" y="48355"/>
                  </a:lnTo>
                  <a:lnTo>
                    <a:pt x="1670830" y="22540"/>
                  </a:lnTo>
                  <a:lnTo>
                    <a:pt x="1631391" y="5897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86761" y="1922525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587500" y="0"/>
                  </a:lnTo>
                  <a:lnTo>
                    <a:pt x="1631391" y="5897"/>
                  </a:lnTo>
                  <a:lnTo>
                    <a:pt x="1670830" y="22540"/>
                  </a:lnTo>
                  <a:lnTo>
                    <a:pt x="1704244" y="48355"/>
                  </a:lnTo>
                  <a:lnTo>
                    <a:pt x="1730059" y="81769"/>
                  </a:lnTo>
                  <a:lnTo>
                    <a:pt x="1746702" y="121208"/>
                  </a:lnTo>
                  <a:lnTo>
                    <a:pt x="1752600" y="165100"/>
                  </a:lnTo>
                  <a:lnTo>
                    <a:pt x="1752600" y="825500"/>
                  </a:lnTo>
                  <a:lnTo>
                    <a:pt x="1746702" y="869391"/>
                  </a:lnTo>
                  <a:lnTo>
                    <a:pt x="1730059" y="908830"/>
                  </a:lnTo>
                  <a:lnTo>
                    <a:pt x="1704244" y="942244"/>
                  </a:lnTo>
                  <a:lnTo>
                    <a:pt x="1670830" y="968059"/>
                  </a:lnTo>
                  <a:lnTo>
                    <a:pt x="1631391" y="984702"/>
                  </a:lnTo>
                  <a:lnTo>
                    <a:pt x="15875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52242" y="1977390"/>
            <a:ext cx="14198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Bit-level reception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(physical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88661" y="1909826"/>
            <a:ext cx="1625600" cy="1016000"/>
            <a:chOff x="4788661" y="1909826"/>
            <a:chExt cx="1625600" cy="1016000"/>
          </a:xfrm>
        </p:grpSpPr>
        <p:sp>
          <p:nvSpPr>
            <p:cNvPr id="10" name="object 10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24069" y="2114550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 Protocol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27061" y="1656842"/>
            <a:ext cx="1625600" cy="1016000"/>
            <a:chOff x="7227061" y="1656842"/>
            <a:chExt cx="1625600" cy="1016000"/>
          </a:xfrm>
        </p:grpSpPr>
        <p:sp>
          <p:nvSpPr>
            <p:cNvPr id="14" name="object 14"/>
            <p:cNvSpPr/>
            <p:nvPr/>
          </p:nvSpPr>
          <p:spPr>
            <a:xfrm>
              <a:off x="7239761" y="1669542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39761" y="1669542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88173" y="1724659"/>
            <a:ext cx="11036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40561" y="2350261"/>
            <a:ext cx="939800" cy="330200"/>
            <a:chOff x="940561" y="2350261"/>
            <a:chExt cx="939800" cy="330200"/>
          </a:xfrm>
        </p:grpSpPr>
        <p:sp>
          <p:nvSpPr>
            <p:cNvPr id="18" name="object 18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762000" y="0"/>
                  </a:moveTo>
                  <a:lnTo>
                    <a:pt x="762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62000" y="228600"/>
                  </a:lnTo>
                  <a:lnTo>
                    <a:pt x="762000" y="304800"/>
                  </a:lnTo>
                  <a:lnTo>
                    <a:pt x="914400" y="1524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76200"/>
                  </a:moveTo>
                  <a:lnTo>
                    <a:pt x="762000" y="76200"/>
                  </a:lnTo>
                  <a:lnTo>
                    <a:pt x="762000" y="0"/>
                  </a:lnTo>
                  <a:lnTo>
                    <a:pt x="914400" y="152400"/>
                  </a:lnTo>
                  <a:lnTo>
                    <a:pt x="762000" y="304800"/>
                  </a:lnTo>
                  <a:lnTo>
                    <a:pt x="762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7340" y="2020315"/>
            <a:ext cx="1332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 </a:t>
            </a:r>
            <a:r>
              <a:rPr sz="1800" spc="-10" dirty="0">
                <a:latin typeface="Arial"/>
                <a:cs typeface="Arial"/>
              </a:rPr>
              <a:t>received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379461" y="2716783"/>
          <a:ext cx="1424940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6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6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2807461" y="2261870"/>
            <a:ext cx="7011670" cy="2171700"/>
            <a:chOff x="2807461" y="2261870"/>
            <a:chExt cx="7011670" cy="2171700"/>
          </a:xfrm>
        </p:grpSpPr>
        <p:sp>
          <p:nvSpPr>
            <p:cNvPr id="23" name="object 23"/>
            <p:cNvSpPr/>
            <p:nvPr/>
          </p:nvSpPr>
          <p:spPr>
            <a:xfrm>
              <a:off x="9120377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533400" y="0"/>
                  </a:moveTo>
                  <a:lnTo>
                    <a:pt x="5334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533400" y="228600"/>
                  </a:lnTo>
                  <a:lnTo>
                    <a:pt x="533400" y="304800"/>
                  </a:lnTo>
                  <a:lnTo>
                    <a:pt x="685800" y="1524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20377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0" y="76200"/>
                  </a:moveTo>
                  <a:lnTo>
                    <a:pt x="533400" y="76200"/>
                  </a:lnTo>
                  <a:lnTo>
                    <a:pt x="533400" y="0"/>
                  </a:lnTo>
                  <a:lnTo>
                    <a:pt x="685800" y="152400"/>
                  </a:lnTo>
                  <a:lnTo>
                    <a:pt x="533400" y="304800"/>
                  </a:lnTo>
                  <a:lnTo>
                    <a:pt x="5334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91000" y="2302382"/>
              <a:ext cx="2819400" cy="200660"/>
            </a:xfrm>
            <a:custGeom>
              <a:avLst/>
              <a:gdLst/>
              <a:ahLst/>
              <a:cxnLst/>
              <a:rect l="l" t="t" r="r" b="b"/>
              <a:pathLst>
                <a:path w="2819400" h="200660">
                  <a:moveTo>
                    <a:pt x="457200" y="114681"/>
                  </a:moveTo>
                  <a:lnTo>
                    <a:pt x="400050" y="86106"/>
                  </a:lnTo>
                  <a:lnTo>
                    <a:pt x="285750" y="28956"/>
                  </a:lnTo>
                  <a:lnTo>
                    <a:pt x="285750" y="86106"/>
                  </a:lnTo>
                  <a:lnTo>
                    <a:pt x="0" y="86106"/>
                  </a:lnTo>
                  <a:lnTo>
                    <a:pt x="0" y="143256"/>
                  </a:lnTo>
                  <a:lnTo>
                    <a:pt x="285750" y="143256"/>
                  </a:lnTo>
                  <a:lnTo>
                    <a:pt x="285750" y="200406"/>
                  </a:lnTo>
                  <a:lnTo>
                    <a:pt x="400050" y="143256"/>
                  </a:lnTo>
                  <a:lnTo>
                    <a:pt x="457200" y="114681"/>
                  </a:lnTo>
                  <a:close/>
                </a:path>
                <a:path w="2819400" h="200660">
                  <a:moveTo>
                    <a:pt x="2819400" y="85725"/>
                  </a:moveTo>
                  <a:lnTo>
                    <a:pt x="2762250" y="57150"/>
                  </a:lnTo>
                  <a:lnTo>
                    <a:pt x="2647950" y="0"/>
                  </a:lnTo>
                  <a:lnTo>
                    <a:pt x="2647950" y="57150"/>
                  </a:lnTo>
                  <a:lnTo>
                    <a:pt x="2362200" y="57150"/>
                  </a:lnTo>
                  <a:lnTo>
                    <a:pt x="2362200" y="114300"/>
                  </a:lnTo>
                  <a:lnTo>
                    <a:pt x="2647950" y="114300"/>
                  </a:lnTo>
                  <a:lnTo>
                    <a:pt x="2647950" y="171450"/>
                  </a:lnTo>
                  <a:lnTo>
                    <a:pt x="2762250" y="114300"/>
                  </a:lnTo>
                  <a:lnTo>
                    <a:pt x="281940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20161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302513" y="0"/>
                  </a:moveTo>
                  <a:lnTo>
                    <a:pt x="0" y="302513"/>
                  </a:lnTo>
                  <a:lnTo>
                    <a:pt x="151256" y="302513"/>
                  </a:lnTo>
                  <a:lnTo>
                    <a:pt x="151256" y="1078991"/>
                  </a:lnTo>
                  <a:lnTo>
                    <a:pt x="453771" y="1078991"/>
                  </a:lnTo>
                  <a:lnTo>
                    <a:pt x="453771" y="302513"/>
                  </a:lnTo>
                  <a:lnTo>
                    <a:pt x="605027" y="302513"/>
                  </a:lnTo>
                  <a:lnTo>
                    <a:pt x="30251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20161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151256" y="1078991"/>
                  </a:moveTo>
                  <a:lnTo>
                    <a:pt x="151256" y="302513"/>
                  </a:lnTo>
                  <a:lnTo>
                    <a:pt x="0" y="302513"/>
                  </a:lnTo>
                  <a:lnTo>
                    <a:pt x="302513" y="0"/>
                  </a:lnTo>
                  <a:lnTo>
                    <a:pt x="605027" y="302513"/>
                  </a:lnTo>
                  <a:lnTo>
                    <a:pt x="453771" y="302513"/>
                  </a:lnTo>
                  <a:lnTo>
                    <a:pt x="453771" y="1078991"/>
                  </a:lnTo>
                  <a:lnTo>
                    <a:pt x="151256" y="1078991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99710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302513" y="0"/>
                  </a:moveTo>
                  <a:lnTo>
                    <a:pt x="0" y="302513"/>
                  </a:lnTo>
                  <a:lnTo>
                    <a:pt x="151256" y="302513"/>
                  </a:lnTo>
                  <a:lnTo>
                    <a:pt x="151256" y="1078991"/>
                  </a:lnTo>
                  <a:lnTo>
                    <a:pt x="453770" y="1078991"/>
                  </a:lnTo>
                  <a:lnTo>
                    <a:pt x="453770" y="302513"/>
                  </a:lnTo>
                  <a:lnTo>
                    <a:pt x="605027" y="302513"/>
                  </a:lnTo>
                  <a:lnTo>
                    <a:pt x="30251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99710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151256" y="1078991"/>
                  </a:moveTo>
                  <a:lnTo>
                    <a:pt x="151256" y="302513"/>
                  </a:lnTo>
                  <a:lnTo>
                    <a:pt x="0" y="302513"/>
                  </a:lnTo>
                  <a:lnTo>
                    <a:pt x="302513" y="0"/>
                  </a:lnTo>
                  <a:lnTo>
                    <a:pt x="605027" y="302513"/>
                  </a:lnTo>
                  <a:lnTo>
                    <a:pt x="453770" y="302513"/>
                  </a:lnTo>
                  <a:lnTo>
                    <a:pt x="453770" y="1078991"/>
                  </a:lnTo>
                  <a:lnTo>
                    <a:pt x="151256" y="1078991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25561" y="3412998"/>
              <a:ext cx="605155" cy="927100"/>
            </a:xfrm>
            <a:custGeom>
              <a:avLst/>
              <a:gdLst/>
              <a:ahLst/>
              <a:cxnLst/>
              <a:rect l="l" t="t" r="r" b="b"/>
              <a:pathLst>
                <a:path w="605154" h="927100">
                  <a:moveTo>
                    <a:pt x="302514" y="0"/>
                  </a:moveTo>
                  <a:lnTo>
                    <a:pt x="0" y="302513"/>
                  </a:lnTo>
                  <a:lnTo>
                    <a:pt x="151257" y="302513"/>
                  </a:lnTo>
                  <a:lnTo>
                    <a:pt x="151257" y="926591"/>
                  </a:lnTo>
                  <a:lnTo>
                    <a:pt x="453771" y="926591"/>
                  </a:lnTo>
                  <a:lnTo>
                    <a:pt x="453771" y="302513"/>
                  </a:lnTo>
                  <a:lnTo>
                    <a:pt x="605028" y="302513"/>
                  </a:lnTo>
                  <a:lnTo>
                    <a:pt x="30251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25561" y="3412998"/>
              <a:ext cx="605155" cy="927100"/>
            </a:xfrm>
            <a:custGeom>
              <a:avLst/>
              <a:gdLst/>
              <a:ahLst/>
              <a:cxnLst/>
              <a:rect l="l" t="t" r="r" b="b"/>
              <a:pathLst>
                <a:path w="605154" h="927100">
                  <a:moveTo>
                    <a:pt x="151257" y="926591"/>
                  </a:moveTo>
                  <a:lnTo>
                    <a:pt x="151257" y="302513"/>
                  </a:lnTo>
                  <a:lnTo>
                    <a:pt x="0" y="302513"/>
                  </a:lnTo>
                  <a:lnTo>
                    <a:pt x="302514" y="0"/>
                  </a:lnTo>
                  <a:lnTo>
                    <a:pt x="605028" y="302513"/>
                  </a:lnTo>
                  <a:lnTo>
                    <a:pt x="453771" y="302513"/>
                  </a:lnTo>
                  <a:lnTo>
                    <a:pt x="453771" y="926591"/>
                  </a:lnTo>
                  <a:lnTo>
                    <a:pt x="151257" y="926591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056246" y="285546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8812530" y="286740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74394" y="4488307"/>
            <a:ext cx="221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Such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wire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air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91634" y="4495876"/>
            <a:ext cx="176593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Next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 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OSI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Ex.</a:t>
            </a:r>
            <a:r>
              <a:rPr sz="1800" spc="-10" dirty="0">
                <a:latin typeface="Arial"/>
                <a:cs typeface="Arial"/>
              </a:rPr>
              <a:t> Ethernet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44257" y="4556886"/>
            <a:ext cx="439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Evaluate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lookup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output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forwarding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table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44257" y="5313375"/>
            <a:ext cx="4610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Queueing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occur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arrive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faster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than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switching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fabric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86009" y="2255901"/>
            <a:ext cx="185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“Switching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Fabric”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98975" y="923671"/>
            <a:ext cx="1697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Rockwell"/>
                <a:cs typeface="Rockwell"/>
              </a:rPr>
              <a:t>INPUT </a:t>
            </a:r>
            <a:r>
              <a:rPr sz="2400" i="1" spc="-20" dirty="0">
                <a:latin typeface="Rockwell"/>
                <a:cs typeface="Rockwell"/>
              </a:rPr>
              <a:t>PORT</a:t>
            </a:r>
            <a:endParaRPr sz="2400">
              <a:latin typeface="Rockwell"/>
              <a:cs typeface="Rockwel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Router</a:t>
            </a:r>
            <a:r>
              <a:rPr sz="2400" spc="-25" dirty="0"/>
              <a:t> </a:t>
            </a:r>
            <a:r>
              <a:rPr sz="2400" dirty="0"/>
              <a:t>Architecture</a:t>
            </a:r>
            <a:r>
              <a:rPr sz="2400" spc="-30" dirty="0"/>
              <a:t> </a:t>
            </a:r>
            <a:r>
              <a:rPr sz="2400" spc="-10" dirty="0"/>
              <a:t>Overview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045461" y="1588261"/>
            <a:ext cx="7035800" cy="1701800"/>
            <a:chOff x="2045461" y="1588261"/>
            <a:chExt cx="7035800" cy="1701800"/>
          </a:xfrm>
        </p:grpSpPr>
        <p:sp>
          <p:nvSpPr>
            <p:cNvPr id="4" name="object 4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70104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7010400" y="16764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0" y="1676400"/>
                  </a:moveTo>
                  <a:lnTo>
                    <a:pt x="7010400" y="1676400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1333" y="1668017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15875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587500" y="990600"/>
                  </a:lnTo>
                  <a:lnTo>
                    <a:pt x="1631391" y="984702"/>
                  </a:lnTo>
                  <a:lnTo>
                    <a:pt x="1670830" y="968059"/>
                  </a:lnTo>
                  <a:lnTo>
                    <a:pt x="1704244" y="942244"/>
                  </a:lnTo>
                  <a:lnTo>
                    <a:pt x="1730059" y="908830"/>
                  </a:lnTo>
                  <a:lnTo>
                    <a:pt x="1746702" y="869391"/>
                  </a:lnTo>
                  <a:lnTo>
                    <a:pt x="1752600" y="825500"/>
                  </a:lnTo>
                  <a:lnTo>
                    <a:pt x="1752600" y="165100"/>
                  </a:lnTo>
                  <a:lnTo>
                    <a:pt x="1746702" y="121208"/>
                  </a:lnTo>
                  <a:lnTo>
                    <a:pt x="1730059" y="81769"/>
                  </a:lnTo>
                  <a:lnTo>
                    <a:pt x="1704244" y="48355"/>
                  </a:lnTo>
                  <a:lnTo>
                    <a:pt x="1670830" y="22540"/>
                  </a:lnTo>
                  <a:lnTo>
                    <a:pt x="1631391" y="5897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1333" y="1668017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587500" y="0"/>
                  </a:lnTo>
                  <a:lnTo>
                    <a:pt x="1631391" y="5897"/>
                  </a:lnTo>
                  <a:lnTo>
                    <a:pt x="1670830" y="22540"/>
                  </a:lnTo>
                  <a:lnTo>
                    <a:pt x="1704244" y="48355"/>
                  </a:lnTo>
                  <a:lnTo>
                    <a:pt x="1730059" y="81769"/>
                  </a:lnTo>
                  <a:lnTo>
                    <a:pt x="1746702" y="121208"/>
                  </a:lnTo>
                  <a:lnTo>
                    <a:pt x="1752600" y="165100"/>
                  </a:lnTo>
                  <a:lnTo>
                    <a:pt x="1752600" y="825500"/>
                  </a:lnTo>
                  <a:lnTo>
                    <a:pt x="1746702" y="869391"/>
                  </a:lnTo>
                  <a:lnTo>
                    <a:pt x="1730059" y="908830"/>
                  </a:lnTo>
                  <a:lnTo>
                    <a:pt x="1704244" y="942244"/>
                  </a:lnTo>
                  <a:lnTo>
                    <a:pt x="1670830" y="968059"/>
                  </a:lnTo>
                  <a:lnTo>
                    <a:pt x="1631391" y="984702"/>
                  </a:lnTo>
                  <a:lnTo>
                    <a:pt x="15875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04948" y="1860930"/>
            <a:ext cx="1323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Storing,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88661" y="1909826"/>
            <a:ext cx="1625600" cy="1016000"/>
            <a:chOff x="4788661" y="1909826"/>
            <a:chExt cx="1625600" cy="1016000"/>
          </a:xfrm>
        </p:grpSpPr>
        <p:sp>
          <p:nvSpPr>
            <p:cNvPr id="10" name="object 10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24069" y="2114550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 Protocol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65161" y="1960117"/>
            <a:ext cx="1625600" cy="1016000"/>
            <a:chOff x="7265161" y="1960117"/>
            <a:chExt cx="1625600" cy="1016000"/>
          </a:xfrm>
        </p:grpSpPr>
        <p:sp>
          <p:nvSpPr>
            <p:cNvPr id="14" name="object 14"/>
            <p:cNvSpPr/>
            <p:nvPr/>
          </p:nvSpPr>
          <p:spPr>
            <a:xfrm>
              <a:off x="7277861" y="19728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77861" y="19728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40573" y="2303145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91000" y="2261870"/>
            <a:ext cx="5628005" cy="330200"/>
            <a:chOff x="4191000" y="2261870"/>
            <a:chExt cx="5628005" cy="330200"/>
          </a:xfrm>
        </p:grpSpPr>
        <p:sp>
          <p:nvSpPr>
            <p:cNvPr id="18" name="object 18"/>
            <p:cNvSpPr/>
            <p:nvPr/>
          </p:nvSpPr>
          <p:spPr>
            <a:xfrm>
              <a:off x="9120378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533400" y="0"/>
                  </a:moveTo>
                  <a:lnTo>
                    <a:pt x="5334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533400" y="228600"/>
                  </a:lnTo>
                  <a:lnTo>
                    <a:pt x="533400" y="304800"/>
                  </a:lnTo>
                  <a:lnTo>
                    <a:pt x="685800" y="1524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20378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0" y="76200"/>
                  </a:moveTo>
                  <a:lnTo>
                    <a:pt x="533400" y="76200"/>
                  </a:lnTo>
                  <a:lnTo>
                    <a:pt x="533400" y="0"/>
                  </a:lnTo>
                  <a:lnTo>
                    <a:pt x="685800" y="152400"/>
                  </a:lnTo>
                  <a:lnTo>
                    <a:pt x="533400" y="304800"/>
                  </a:lnTo>
                  <a:lnTo>
                    <a:pt x="5334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91000" y="2302382"/>
              <a:ext cx="2819400" cy="200660"/>
            </a:xfrm>
            <a:custGeom>
              <a:avLst/>
              <a:gdLst/>
              <a:ahLst/>
              <a:cxnLst/>
              <a:rect l="l" t="t" r="r" b="b"/>
              <a:pathLst>
                <a:path w="2819400" h="200660">
                  <a:moveTo>
                    <a:pt x="457200" y="114681"/>
                  </a:moveTo>
                  <a:lnTo>
                    <a:pt x="400050" y="86106"/>
                  </a:lnTo>
                  <a:lnTo>
                    <a:pt x="285750" y="28956"/>
                  </a:lnTo>
                  <a:lnTo>
                    <a:pt x="285750" y="86106"/>
                  </a:lnTo>
                  <a:lnTo>
                    <a:pt x="0" y="86106"/>
                  </a:lnTo>
                  <a:lnTo>
                    <a:pt x="0" y="143256"/>
                  </a:lnTo>
                  <a:lnTo>
                    <a:pt x="285750" y="143256"/>
                  </a:lnTo>
                  <a:lnTo>
                    <a:pt x="285750" y="200406"/>
                  </a:lnTo>
                  <a:lnTo>
                    <a:pt x="400050" y="143256"/>
                  </a:lnTo>
                  <a:lnTo>
                    <a:pt x="457200" y="114681"/>
                  </a:lnTo>
                  <a:close/>
                </a:path>
                <a:path w="2819400" h="200660">
                  <a:moveTo>
                    <a:pt x="2819400" y="85725"/>
                  </a:moveTo>
                  <a:lnTo>
                    <a:pt x="2762250" y="57150"/>
                  </a:lnTo>
                  <a:lnTo>
                    <a:pt x="2647950" y="0"/>
                  </a:lnTo>
                  <a:lnTo>
                    <a:pt x="2647950" y="57150"/>
                  </a:lnTo>
                  <a:lnTo>
                    <a:pt x="2362200" y="57150"/>
                  </a:lnTo>
                  <a:lnTo>
                    <a:pt x="2362200" y="114300"/>
                  </a:lnTo>
                  <a:lnTo>
                    <a:pt x="2647950" y="114300"/>
                  </a:lnTo>
                  <a:lnTo>
                    <a:pt x="2647950" y="171450"/>
                  </a:lnTo>
                  <a:lnTo>
                    <a:pt x="2762250" y="114300"/>
                  </a:lnTo>
                  <a:lnTo>
                    <a:pt x="281940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40561" y="2350261"/>
            <a:ext cx="939800" cy="330200"/>
            <a:chOff x="940561" y="2350261"/>
            <a:chExt cx="939800" cy="330200"/>
          </a:xfrm>
        </p:grpSpPr>
        <p:sp>
          <p:nvSpPr>
            <p:cNvPr id="22" name="object 22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762000" y="0"/>
                  </a:moveTo>
                  <a:lnTo>
                    <a:pt x="762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62000" y="228600"/>
                  </a:lnTo>
                  <a:lnTo>
                    <a:pt x="762000" y="304800"/>
                  </a:lnTo>
                  <a:lnTo>
                    <a:pt x="914400" y="1524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76200"/>
                  </a:moveTo>
                  <a:lnTo>
                    <a:pt x="762000" y="76200"/>
                  </a:lnTo>
                  <a:lnTo>
                    <a:pt x="762000" y="0"/>
                  </a:lnTo>
                  <a:lnTo>
                    <a:pt x="914400" y="152400"/>
                  </a:lnTo>
                  <a:lnTo>
                    <a:pt x="762000" y="304800"/>
                  </a:lnTo>
                  <a:lnTo>
                    <a:pt x="762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863" y="2008123"/>
            <a:ext cx="185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“Switching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Fabric”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478277" y="2732023"/>
          <a:ext cx="1426210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2154682" y="287070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0965" y="288264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986009" y="2255901"/>
            <a:ext cx="1459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destination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98975" y="923671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Rockwell"/>
                <a:cs typeface="Rockwell"/>
              </a:rPr>
              <a:t>OUTPUT </a:t>
            </a:r>
            <a:r>
              <a:rPr sz="2400" i="1" spc="-20" dirty="0">
                <a:latin typeface="Rockwell"/>
                <a:cs typeface="Rockwell"/>
              </a:rPr>
              <a:t>PORT</a:t>
            </a:r>
            <a:endParaRPr sz="2400">
              <a:latin typeface="Rockwell"/>
              <a:cs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26210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74973" y="1710563"/>
          <a:ext cx="59817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128.11.52.0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128.11.52.255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153.90.2.87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3479672" y="134912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Routing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0782" y="712978"/>
            <a:ext cx="44773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Connection-</a:t>
            </a:r>
            <a:r>
              <a:rPr sz="1800" spc="-20" dirty="0">
                <a:latin typeface="Arial"/>
                <a:cs typeface="Arial"/>
              </a:rPr>
              <a:t>less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does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startup,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Has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idea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where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destination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3800" y="3567684"/>
            <a:ext cx="4890770" cy="646430"/>
          </a:xfrm>
          <a:prstGeom prst="rect">
            <a:avLst/>
          </a:prstGeom>
          <a:ln w="76200">
            <a:solidFill>
              <a:srgbClr val="943735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table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could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big…</a:t>
            </a:r>
            <a:endParaRPr sz="18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 need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32/64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memory</a:t>
            </a:r>
            <a:r>
              <a:rPr sz="1800" spc="-20" dirty="0">
                <a:latin typeface="Arial"/>
                <a:cs typeface="Arial"/>
              </a:rPr>
              <a:t> each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26210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74973" y="1710563"/>
          <a:ext cx="59817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128.11.52.0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128.11.52.255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153.90.2.87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479672" y="134912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Routing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0782" y="712978"/>
            <a:ext cx="44773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Connection-</a:t>
            </a:r>
            <a:r>
              <a:rPr sz="1800" spc="-20" dirty="0">
                <a:latin typeface="Arial"/>
                <a:cs typeface="Arial"/>
              </a:rPr>
              <a:t>less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does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startup,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Has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idea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where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destination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9672" y="3649217"/>
            <a:ext cx="239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Virtual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Circuit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474973" y="3999103"/>
          <a:ext cx="5981700" cy="14820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VC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identifier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13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6175628" y="3355975"/>
            <a:ext cx="2364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Connection-oriented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Requires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66332" y="5826252"/>
            <a:ext cx="1083945" cy="370840"/>
          </a:xfrm>
          <a:prstGeom prst="rect">
            <a:avLst/>
          </a:prstGeom>
          <a:ln w="76200">
            <a:solidFill>
              <a:srgbClr val="943735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Costly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50" dirty="0">
                <a:latin typeface="Wingdings"/>
                <a:cs typeface="Wingdings"/>
              </a:rPr>
              <a:t></a:t>
            </a:r>
            <a:endParaRPr sz="1800">
              <a:latin typeface="Wingdings"/>
              <a:cs typeface="Wingding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681076" y="2251579"/>
            <a:ext cx="1887220" cy="1820545"/>
            <a:chOff x="9681076" y="2251579"/>
            <a:chExt cx="1887220" cy="182054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6876" y="2251579"/>
              <a:ext cx="286778" cy="1950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8776" y="3034915"/>
              <a:ext cx="286778" cy="1950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1076" y="3671975"/>
              <a:ext cx="286778" cy="1964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875646" y="3215767"/>
              <a:ext cx="463550" cy="424815"/>
            </a:xfrm>
            <a:custGeom>
              <a:avLst/>
              <a:gdLst/>
              <a:ahLst/>
              <a:cxnLst/>
              <a:rect l="l" t="t" r="r" b="b"/>
              <a:pathLst>
                <a:path w="463550" h="424814">
                  <a:moveTo>
                    <a:pt x="72567" y="384302"/>
                  </a:moveTo>
                  <a:lnTo>
                    <a:pt x="31496" y="384302"/>
                  </a:lnTo>
                  <a:lnTo>
                    <a:pt x="19430" y="392176"/>
                  </a:lnTo>
                  <a:lnTo>
                    <a:pt x="6350" y="401701"/>
                  </a:lnTo>
                  <a:lnTo>
                    <a:pt x="1270" y="405511"/>
                  </a:lnTo>
                  <a:lnTo>
                    <a:pt x="0" y="412496"/>
                  </a:lnTo>
                  <a:lnTo>
                    <a:pt x="3555" y="417830"/>
                  </a:lnTo>
                  <a:lnTo>
                    <a:pt x="6984" y="423037"/>
                  </a:lnTo>
                  <a:lnTo>
                    <a:pt x="14097" y="424561"/>
                  </a:lnTo>
                  <a:lnTo>
                    <a:pt x="19430" y="421386"/>
                  </a:lnTo>
                  <a:lnTo>
                    <a:pt x="32766" y="413258"/>
                  </a:lnTo>
                  <a:lnTo>
                    <a:pt x="33400" y="413004"/>
                  </a:lnTo>
                  <a:lnTo>
                    <a:pt x="45211" y="404876"/>
                  </a:lnTo>
                  <a:lnTo>
                    <a:pt x="45720" y="404622"/>
                  </a:lnTo>
                  <a:lnTo>
                    <a:pt x="72567" y="384302"/>
                  </a:lnTo>
                  <a:close/>
                </a:path>
                <a:path w="463550" h="424814">
                  <a:moveTo>
                    <a:pt x="118364" y="348361"/>
                  </a:moveTo>
                  <a:lnTo>
                    <a:pt x="79501" y="348361"/>
                  </a:lnTo>
                  <a:lnTo>
                    <a:pt x="58547" y="363855"/>
                  </a:lnTo>
                  <a:lnTo>
                    <a:pt x="30845" y="384726"/>
                  </a:lnTo>
                  <a:lnTo>
                    <a:pt x="31496" y="384302"/>
                  </a:lnTo>
                  <a:lnTo>
                    <a:pt x="72567" y="384302"/>
                  </a:lnTo>
                  <a:lnTo>
                    <a:pt x="73405" y="383667"/>
                  </a:lnTo>
                  <a:lnTo>
                    <a:pt x="94233" y="368300"/>
                  </a:lnTo>
                  <a:lnTo>
                    <a:pt x="94614" y="367919"/>
                  </a:lnTo>
                  <a:lnTo>
                    <a:pt x="118364" y="348361"/>
                  </a:lnTo>
                  <a:close/>
                </a:path>
                <a:path w="463550" h="424814">
                  <a:moveTo>
                    <a:pt x="73450" y="383667"/>
                  </a:moveTo>
                  <a:lnTo>
                    <a:pt x="73278" y="383794"/>
                  </a:lnTo>
                  <a:lnTo>
                    <a:pt x="73450" y="383667"/>
                  </a:lnTo>
                  <a:close/>
                </a:path>
                <a:path w="463550" h="424814">
                  <a:moveTo>
                    <a:pt x="141615" y="325755"/>
                  </a:moveTo>
                  <a:lnTo>
                    <a:pt x="107060" y="325755"/>
                  </a:lnTo>
                  <a:lnTo>
                    <a:pt x="106172" y="326517"/>
                  </a:lnTo>
                  <a:lnTo>
                    <a:pt x="79061" y="348686"/>
                  </a:lnTo>
                  <a:lnTo>
                    <a:pt x="79501" y="348361"/>
                  </a:lnTo>
                  <a:lnTo>
                    <a:pt x="118364" y="348361"/>
                  </a:lnTo>
                  <a:lnTo>
                    <a:pt x="122681" y="344805"/>
                  </a:lnTo>
                  <a:lnTo>
                    <a:pt x="123698" y="344043"/>
                  </a:lnTo>
                  <a:lnTo>
                    <a:pt x="132587" y="335025"/>
                  </a:lnTo>
                  <a:lnTo>
                    <a:pt x="132842" y="334899"/>
                  </a:lnTo>
                  <a:lnTo>
                    <a:pt x="141615" y="325755"/>
                  </a:lnTo>
                  <a:close/>
                </a:path>
                <a:path w="463550" h="424814">
                  <a:moveTo>
                    <a:pt x="106359" y="326329"/>
                  </a:moveTo>
                  <a:lnTo>
                    <a:pt x="106130" y="326517"/>
                  </a:lnTo>
                  <a:lnTo>
                    <a:pt x="106359" y="326329"/>
                  </a:lnTo>
                  <a:close/>
                </a:path>
                <a:path w="463550" h="424814">
                  <a:moveTo>
                    <a:pt x="107060" y="325755"/>
                  </a:moveTo>
                  <a:lnTo>
                    <a:pt x="106359" y="326329"/>
                  </a:lnTo>
                  <a:lnTo>
                    <a:pt x="106172" y="326517"/>
                  </a:lnTo>
                  <a:lnTo>
                    <a:pt x="107060" y="325755"/>
                  </a:lnTo>
                  <a:close/>
                </a:path>
                <a:path w="463550" h="424814">
                  <a:moveTo>
                    <a:pt x="148689" y="317500"/>
                  </a:moveTo>
                  <a:lnTo>
                    <a:pt x="115188" y="317500"/>
                  </a:lnTo>
                  <a:lnTo>
                    <a:pt x="106359" y="326329"/>
                  </a:lnTo>
                  <a:lnTo>
                    <a:pt x="107060" y="325755"/>
                  </a:lnTo>
                  <a:lnTo>
                    <a:pt x="141615" y="325755"/>
                  </a:lnTo>
                  <a:lnTo>
                    <a:pt x="141858" y="325500"/>
                  </a:lnTo>
                  <a:lnTo>
                    <a:pt x="142239" y="324993"/>
                  </a:lnTo>
                  <a:lnTo>
                    <a:pt x="148689" y="317500"/>
                  </a:lnTo>
                  <a:close/>
                </a:path>
                <a:path w="463550" h="424814">
                  <a:moveTo>
                    <a:pt x="156041" y="308356"/>
                  </a:moveTo>
                  <a:lnTo>
                    <a:pt x="123951" y="308356"/>
                  </a:lnTo>
                  <a:lnTo>
                    <a:pt x="114935" y="317753"/>
                  </a:lnTo>
                  <a:lnTo>
                    <a:pt x="115188" y="317500"/>
                  </a:lnTo>
                  <a:lnTo>
                    <a:pt x="148689" y="317500"/>
                  </a:lnTo>
                  <a:lnTo>
                    <a:pt x="150875" y="314960"/>
                  </a:lnTo>
                  <a:lnTo>
                    <a:pt x="151256" y="314452"/>
                  </a:lnTo>
                  <a:lnTo>
                    <a:pt x="156041" y="308356"/>
                  </a:lnTo>
                  <a:close/>
                </a:path>
                <a:path w="463550" h="424814">
                  <a:moveTo>
                    <a:pt x="170374" y="289179"/>
                  </a:moveTo>
                  <a:lnTo>
                    <a:pt x="139700" y="289179"/>
                  </a:lnTo>
                  <a:lnTo>
                    <a:pt x="131825" y="299212"/>
                  </a:lnTo>
                  <a:lnTo>
                    <a:pt x="123444" y="308863"/>
                  </a:lnTo>
                  <a:lnTo>
                    <a:pt x="123951" y="308356"/>
                  </a:lnTo>
                  <a:lnTo>
                    <a:pt x="156041" y="308356"/>
                  </a:lnTo>
                  <a:lnTo>
                    <a:pt x="159130" y="304419"/>
                  </a:lnTo>
                  <a:lnTo>
                    <a:pt x="159384" y="304038"/>
                  </a:lnTo>
                  <a:lnTo>
                    <a:pt x="170374" y="289179"/>
                  </a:lnTo>
                  <a:close/>
                </a:path>
                <a:path w="463550" h="424814">
                  <a:moveTo>
                    <a:pt x="132079" y="298831"/>
                  </a:moveTo>
                  <a:lnTo>
                    <a:pt x="131752" y="299212"/>
                  </a:lnTo>
                  <a:lnTo>
                    <a:pt x="132079" y="298831"/>
                  </a:lnTo>
                  <a:close/>
                </a:path>
                <a:path w="463550" h="424814">
                  <a:moveTo>
                    <a:pt x="198114" y="254127"/>
                  </a:moveTo>
                  <a:lnTo>
                    <a:pt x="166750" y="254127"/>
                  </a:lnTo>
                  <a:lnTo>
                    <a:pt x="158114" y="264287"/>
                  </a:lnTo>
                  <a:lnTo>
                    <a:pt x="157479" y="264922"/>
                  </a:lnTo>
                  <a:lnTo>
                    <a:pt x="139446" y="289433"/>
                  </a:lnTo>
                  <a:lnTo>
                    <a:pt x="139700" y="289179"/>
                  </a:lnTo>
                  <a:lnTo>
                    <a:pt x="170374" y="289179"/>
                  </a:lnTo>
                  <a:lnTo>
                    <a:pt x="176949" y="280288"/>
                  </a:lnTo>
                  <a:lnTo>
                    <a:pt x="177419" y="279654"/>
                  </a:lnTo>
                  <a:lnTo>
                    <a:pt x="185547" y="270256"/>
                  </a:lnTo>
                  <a:lnTo>
                    <a:pt x="185800" y="269875"/>
                  </a:lnTo>
                  <a:lnTo>
                    <a:pt x="198114" y="254127"/>
                  </a:lnTo>
                  <a:close/>
                </a:path>
                <a:path w="463550" h="424814">
                  <a:moveTo>
                    <a:pt x="177419" y="279654"/>
                  </a:moveTo>
                  <a:lnTo>
                    <a:pt x="176910" y="280288"/>
                  </a:lnTo>
                  <a:lnTo>
                    <a:pt x="177183" y="279972"/>
                  </a:lnTo>
                  <a:lnTo>
                    <a:pt x="177419" y="279654"/>
                  </a:lnTo>
                  <a:close/>
                </a:path>
                <a:path w="463550" h="424814">
                  <a:moveTo>
                    <a:pt x="177183" y="279972"/>
                  </a:moveTo>
                  <a:lnTo>
                    <a:pt x="176910" y="280288"/>
                  </a:lnTo>
                  <a:lnTo>
                    <a:pt x="177183" y="279972"/>
                  </a:lnTo>
                  <a:close/>
                </a:path>
                <a:path w="463550" h="424814">
                  <a:moveTo>
                    <a:pt x="177457" y="279654"/>
                  </a:moveTo>
                  <a:lnTo>
                    <a:pt x="177183" y="279972"/>
                  </a:lnTo>
                  <a:lnTo>
                    <a:pt x="177457" y="279654"/>
                  </a:lnTo>
                  <a:close/>
                </a:path>
                <a:path w="463550" h="424814">
                  <a:moveTo>
                    <a:pt x="226580" y="222123"/>
                  </a:moveTo>
                  <a:lnTo>
                    <a:pt x="192912" y="222123"/>
                  </a:lnTo>
                  <a:lnTo>
                    <a:pt x="188595" y="226441"/>
                  </a:lnTo>
                  <a:lnTo>
                    <a:pt x="187578" y="227584"/>
                  </a:lnTo>
                  <a:lnTo>
                    <a:pt x="176783" y="241173"/>
                  </a:lnTo>
                  <a:lnTo>
                    <a:pt x="166370" y="254508"/>
                  </a:lnTo>
                  <a:lnTo>
                    <a:pt x="166750" y="254127"/>
                  </a:lnTo>
                  <a:lnTo>
                    <a:pt x="198114" y="254127"/>
                  </a:lnTo>
                  <a:lnTo>
                    <a:pt x="207009" y="242824"/>
                  </a:lnTo>
                  <a:lnTo>
                    <a:pt x="207264" y="242824"/>
                  </a:lnTo>
                  <a:lnTo>
                    <a:pt x="210438" y="239649"/>
                  </a:lnTo>
                  <a:lnTo>
                    <a:pt x="210693" y="239268"/>
                  </a:lnTo>
                  <a:lnTo>
                    <a:pt x="226580" y="222123"/>
                  </a:lnTo>
                  <a:close/>
                </a:path>
                <a:path w="463550" h="424814">
                  <a:moveTo>
                    <a:pt x="207264" y="242824"/>
                  </a:moveTo>
                  <a:lnTo>
                    <a:pt x="207009" y="242824"/>
                  </a:lnTo>
                  <a:lnTo>
                    <a:pt x="206121" y="243967"/>
                  </a:lnTo>
                  <a:lnTo>
                    <a:pt x="207264" y="242824"/>
                  </a:lnTo>
                  <a:close/>
                </a:path>
                <a:path w="463550" h="424814">
                  <a:moveTo>
                    <a:pt x="242950" y="203454"/>
                  </a:moveTo>
                  <a:lnTo>
                    <a:pt x="210184" y="203454"/>
                  </a:lnTo>
                  <a:lnTo>
                    <a:pt x="192531" y="222504"/>
                  </a:lnTo>
                  <a:lnTo>
                    <a:pt x="192912" y="222123"/>
                  </a:lnTo>
                  <a:lnTo>
                    <a:pt x="226580" y="222123"/>
                  </a:lnTo>
                  <a:lnTo>
                    <a:pt x="228600" y="219963"/>
                  </a:lnTo>
                  <a:lnTo>
                    <a:pt x="242667" y="203835"/>
                  </a:lnTo>
                  <a:lnTo>
                    <a:pt x="242950" y="203454"/>
                  </a:lnTo>
                  <a:close/>
                </a:path>
                <a:path w="463550" h="424814">
                  <a:moveTo>
                    <a:pt x="243331" y="203073"/>
                  </a:moveTo>
                  <a:lnTo>
                    <a:pt x="242570" y="203835"/>
                  </a:lnTo>
                  <a:lnTo>
                    <a:pt x="243113" y="203323"/>
                  </a:lnTo>
                  <a:lnTo>
                    <a:pt x="243331" y="203073"/>
                  </a:lnTo>
                  <a:close/>
                </a:path>
                <a:path w="463550" h="424814">
                  <a:moveTo>
                    <a:pt x="243113" y="203323"/>
                  </a:moveTo>
                  <a:lnTo>
                    <a:pt x="242570" y="203835"/>
                  </a:lnTo>
                  <a:lnTo>
                    <a:pt x="243113" y="203323"/>
                  </a:lnTo>
                  <a:close/>
                </a:path>
                <a:path w="463550" h="424814">
                  <a:moveTo>
                    <a:pt x="265456" y="179705"/>
                  </a:moveTo>
                  <a:lnTo>
                    <a:pt x="232028" y="179705"/>
                  </a:lnTo>
                  <a:lnTo>
                    <a:pt x="231521" y="180212"/>
                  </a:lnTo>
                  <a:lnTo>
                    <a:pt x="225551" y="185928"/>
                  </a:lnTo>
                  <a:lnTo>
                    <a:pt x="224662" y="186690"/>
                  </a:lnTo>
                  <a:lnTo>
                    <a:pt x="209930" y="203708"/>
                  </a:lnTo>
                  <a:lnTo>
                    <a:pt x="210184" y="203454"/>
                  </a:lnTo>
                  <a:lnTo>
                    <a:pt x="242950" y="203454"/>
                  </a:lnTo>
                  <a:lnTo>
                    <a:pt x="243331" y="203073"/>
                  </a:lnTo>
                  <a:lnTo>
                    <a:pt x="249047" y="197738"/>
                  </a:lnTo>
                  <a:lnTo>
                    <a:pt x="249554" y="197231"/>
                  </a:lnTo>
                  <a:lnTo>
                    <a:pt x="261747" y="184277"/>
                  </a:lnTo>
                  <a:lnTo>
                    <a:pt x="265456" y="179705"/>
                  </a:lnTo>
                  <a:close/>
                </a:path>
                <a:path w="463550" h="424814">
                  <a:moveTo>
                    <a:pt x="243379" y="203073"/>
                  </a:moveTo>
                  <a:lnTo>
                    <a:pt x="243113" y="203323"/>
                  </a:lnTo>
                  <a:lnTo>
                    <a:pt x="243379" y="203073"/>
                  </a:lnTo>
                  <a:close/>
                </a:path>
                <a:path w="463550" h="424814">
                  <a:moveTo>
                    <a:pt x="231716" y="180004"/>
                  </a:moveTo>
                  <a:lnTo>
                    <a:pt x="231500" y="180212"/>
                  </a:lnTo>
                  <a:lnTo>
                    <a:pt x="231716" y="180004"/>
                  </a:lnTo>
                  <a:close/>
                </a:path>
                <a:path w="463550" h="424814">
                  <a:moveTo>
                    <a:pt x="274320" y="167259"/>
                  </a:moveTo>
                  <a:lnTo>
                    <a:pt x="243712" y="167259"/>
                  </a:lnTo>
                  <a:lnTo>
                    <a:pt x="243077" y="168021"/>
                  </a:lnTo>
                  <a:lnTo>
                    <a:pt x="231716" y="180004"/>
                  </a:lnTo>
                  <a:lnTo>
                    <a:pt x="232028" y="179705"/>
                  </a:lnTo>
                  <a:lnTo>
                    <a:pt x="265456" y="179705"/>
                  </a:lnTo>
                  <a:lnTo>
                    <a:pt x="267207" y="177546"/>
                  </a:lnTo>
                  <a:lnTo>
                    <a:pt x="270763" y="172593"/>
                  </a:lnTo>
                  <a:lnTo>
                    <a:pt x="274320" y="167259"/>
                  </a:lnTo>
                  <a:close/>
                </a:path>
                <a:path w="463550" h="424814">
                  <a:moveTo>
                    <a:pt x="243583" y="167396"/>
                  </a:moveTo>
                  <a:lnTo>
                    <a:pt x="242995" y="168021"/>
                  </a:lnTo>
                  <a:lnTo>
                    <a:pt x="243583" y="167396"/>
                  </a:lnTo>
                  <a:close/>
                </a:path>
                <a:path w="463550" h="424814">
                  <a:moveTo>
                    <a:pt x="277489" y="162687"/>
                  </a:moveTo>
                  <a:lnTo>
                    <a:pt x="247396" y="162687"/>
                  </a:lnTo>
                  <a:lnTo>
                    <a:pt x="247014" y="163195"/>
                  </a:lnTo>
                  <a:lnTo>
                    <a:pt x="243583" y="167396"/>
                  </a:lnTo>
                  <a:lnTo>
                    <a:pt x="243712" y="167259"/>
                  </a:lnTo>
                  <a:lnTo>
                    <a:pt x="274320" y="167259"/>
                  </a:lnTo>
                  <a:lnTo>
                    <a:pt x="277489" y="162687"/>
                  </a:lnTo>
                  <a:close/>
                </a:path>
                <a:path w="463550" h="424814">
                  <a:moveTo>
                    <a:pt x="274574" y="166878"/>
                  </a:moveTo>
                  <a:lnTo>
                    <a:pt x="274320" y="167132"/>
                  </a:lnTo>
                  <a:lnTo>
                    <a:pt x="274574" y="166878"/>
                  </a:lnTo>
                  <a:close/>
                </a:path>
                <a:path w="463550" h="424814">
                  <a:moveTo>
                    <a:pt x="247208" y="162918"/>
                  </a:moveTo>
                  <a:lnTo>
                    <a:pt x="246984" y="163195"/>
                  </a:lnTo>
                  <a:lnTo>
                    <a:pt x="247208" y="162918"/>
                  </a:lnTo>
                  <a:close/>
                </a:path>
                <a:path w="463550" h="424814">
                  <a:moveTo>
                    <a:pt x="250571" y="158115"/>
                  </a:moveTo>
                  <a:lnTo>
                    <a:pt x="247208" y="162918"/>
                  </a:lnTo>
                  <a:lnTo>
                    <a:pt x="247396" y="162687"/>
                  </a:lnTo>
                  <a:lnTo>
                    <a:pt x="277489" y="162687"/>
                  </a:lnTo>
                  <a:lnTo>
                    <a:pt x="280477" y="158496"/>
                  </a:lnTo>
                  <a:lnTo>
                    <a:pt x="250444" y="158496"/>
                  </a:lnTo>
                  <a:lnTo>
                    <a:pt x="250571" y="158115"/>
                  </a:lnTo>
                  <a:close/>
                </a:path>
                <a:path w="463550" h="424814">
                  <a:moveTo>
                    <a:pt x="429478" y="10908"/>
                  </a:moveTo>
                  <a:lnTo>
                    <a:pt x="336042" y="75946"/>
                  </a:lnTo>
                  <a:lnTo>
                    <a:pt x="302259" y="102743"/>
                  </a:lnTo>
                  <a:lnTo>
                    <a:pt x="302005" y="102997"/>
                  </a:lnTo>
                  <a:lnTo>
                    <a:pt x="281939" y="119887"/>
                  </a:lnTo>
                  <a:lnTo>
                    <a:pt x="281431" y="120269"/>
                  </a:lnTo>
                  <a:lnTo>
                    <a:pt x="277113" y="124206"/>
                  </a:lnTo>
                  <a:lnTo>
                    <a:pt x="276351" y="124968"/>
                  </a:lnTo>
                  <a:lnTo>
                    <a:pt x="268477" y="133604"/>
                  </a:lnTo>
                  <a:lnTo>
                    <a:pt x="268097" y="133985"/>
                  </a:lnTo>
                  <a:lnTo>
                    <a:pt x="263905" y="139065"/>
                  </a:lnTo>
                  <a:lnTo>
                    <a:pt x="253759" y="153522"/>
                  </a:lnTo>
                  <a:lnTo>
                    <a:pt x="250444" y="158496"/>
                  </a:lnTo>
                  <a:lnTo>
                    <a:pt x="280477" y="158496"/>
                  </a:lnTo>
                  <a:lnTo>
                    <a:pt x="283555" y="154178"/>
                  </a:lnTo>
                  <a:lnTo>
                    <a:pt x="287147" y="149860"/>
                  </a:lnTo>
                  <a:lnTo>
                    <a:pt x="293945" y="142494"/>
                  </a:lnTo>
                  <a:lnTo>
                    <a:pt x="294639" y="141732"/>
                  </a:lnTo>
                  <a:lnTo>
                    <a:pt x="298196" y="138430"/>
                  </a:lnTo>
                  <a:lnTo>
                    <a:pt x="318007" y="121920"/>
                  </a:lnTo>
                  <a:lnTo>
                    <a:pt x="350295" y="96266"/>
                  </a:lnTo>
                  <a:lnTo>
                    <a:pt x="350774" y="95885"/>
                  </a:lnTo>
                  <a:lnTo>
                    <a:pt x="443864" y="31115"/>
                  </a:lnTo>
                  <a:lnTo>
                    <a:pt x="444880" y="30353"/>
                  </a:lnTo>
                  <a:lnTo>
                    <a:pt x="447801" y="27812"/>
                  </a:lnTo>
                  <a:lnTo>
                    <a:pt x="446912" y="27812"/>
                  </a:lnTo>
                  <a:lnTo>
                    <a:pt x="448477" y="26670"/>
                  </a:lnTo>
                  <a:lnTo>
                    <a:pt x="447801" y="26670"/>
                  </a:lnTo>
                  <a:lnTo>
                    <a:pt x="450818" y="24765"/>
                  </a:lnTo>
                  <a:lnTo>
                    <a:pt x="449706" y="24765"/>
                  </a:lnTo>
                  <a:lnTo>
                    <a:pt x="451220" y="24511"/>
                  </a:lnTo>
                  <a:lnTo>
                    <a:pt x="452627" y="23622"/>
                  </a:lnTo>
                  <a:lnTo>
                    <a:pt x="458724" y="23622"/>
                  </a:lnTo>
                  <a:lnTo>
                    <a:pt x="463169" y="19177"/>
                  </a:lnTo>
                  <a:lnTo>
                    <a:pt x="463169" y="11684"/>
                  </a:lnTo>
                  <a:lnTo>
                    <a:pt x="428625" y="11684"/>
                  </a:lnTo>
                  <a:lnTo>
                    <a:pt x="429478" y="10908"/>
                  </a:lnTo>
                  <a:close/>
                </a:path>
                <a:path w="463550" h="424814">
                  <a:moveTo>
                    <a:pt x="284022" y="153522"/>
                  </a:moveTo>
                  <a:lnTo>
                    <a:pt x="283463" y="154178"/>
                  </a:lnTo>
                  <a:lnTo>
                    <a:pt x="284022" y="153522"/>
                  </a:lnTo>
                  <a:close/>
                </a:path>
                <a:path w="463550" h="424814">
                  <a:moveTo>
                    <a:pt x="287229" y="149860"/>
                  </a:moveTo>
                  <a:lnTo>
                    <a:pt x="286766" y="150368"/>
                  </a:lnTo>
                  <a:lnTo>
                    <a:pt x="287229" y="149860"/>
                  </a:lnTo>
                  <a:close/>
                </a:path>
                <a:path w="463550" h="424814">
                  <a:moveTo>
                    <a:pt x="294639" y="141732"/>
                  </a:moveTo>
                  <a:lnTo>
                    <a:pt x="293877" y="142494"/>
                  </a:lnTo>
                  <a:lnTo>
                    <a:pt x="294351" y="142047"/>
                  </a:lnTo>
                  <a:lnTo>
                    <a:pt x="294639" y="141732"/>
                  </a:lnTo>
                  <a:close/>
                </a:path>
                <a:path w="463550" h="424814">
                  <a:moveTo>
                    <a:pt x="294351" y="142047"/>
                  </a:moveTo>
                  <a:lnTo>
                    <a:pt x="293877" y="142494"/>
                  </a:lnTo>
                  <a:lnTo>
                    <a:pt x="294351" y="142047"/>
                  </a:lnTo>
                  <a:close/>
                </a:path>
                <a:path w="463550" h="424814">
                  <a:moveTo>
                    <a:pt x="294687" y="141732"/>
                  </a:moveTo>
                  <a:lnTo>
                    <a:pt x="294351" y="142047"/>
                  </a:lnTo>
                  <a:lnTo>
                    <a:pt x="294687" y="141732"/>
                  </a:lnTo>
                  <a:close/>
                </a:path>
                <a:path w="463550" h="424814">
                  <a:moveTo>
                    <a:pt x="298270" y="138430"/>
                  </a:moveTo>
                  <a:lnTo>
                    <a:pt x="297814" y="138811"/>
                  </a:lnTo>
                  <a:lnTo>
                    <a:pt x="298270" y="138430"/>
                  </a:lnTo>
                  <a:close/>
                </a:path>
                <a:path w="463550" h="424814">
                  <a:moveTo>
                    <a:pt x="318073" y="121920"/>
                  </a:moveTo>
                  <a:lnTo>
                    <a:pt x="317753" y="122174"/>
                  </a:lnTo>
                  <a:lnTo>
                    <a:pt x="318073" y="121920"/>
                  </a:lnTo>
                  <a:close/>
                </a:path>
                <a:path w="463550" h="424814">
                  <a:moveTo>
                    <a:pt x="350500" y="96102"/>
                  </a:moveTo>
                  <a:lnTo>
                    <a:pt x="350266" y="96266"/>
                  </a:lnTo>
                  <a:lnTo>
                    <a:pt x="350500" y="96102"/>
                  </a:lnTo>
                  <a:close/>
                </a:path>
                <a:path w="463550" h="424814">
                  <a:moveTo>
                    <a:pt x="350813" y="95885"/>
                  </a:moveTo>
                  <a:lnTo>
                    <a:pt x="350500" y="96102"/>
                  </a:lnTo>
                  <a:lnTo>
                    <a:pt x="350813" y="95885"/>
                  </a:lnTo>
                  <a:close/>
                </a:path>
                <a:path w="463550" h="424814">
                  <a:moveTo>
                    <a:pt x="449485" y="26081"/>
                  </a:moveTo>
                  <a:lnTo>
                    <a:pt x="449057" y="26245"/>
                  </a:lnTo>
                  <a:lnTo>
                    <a:pt x="446912" y="27812"/>
                  </a:lnTo>
                  <a:lnTo>
                    <a:pt x="447675" y="27432"/>
                  </a:lnTo>
                  <a:lnTo>
                    <a:pt x="448690" y="26822"/>
                  </a:lnTo>
                  <a:lnTo>
                    <a:pt x="449485" y="26081"/>
                  </a:lnTo>
                  <a:close/>
                </a:path>
                <a:path w="463550" h="424814">
                  <a:moveTo>
                    <a:pt x="448690" y="26822"/>
                  </a:moveTo>
                  <a:lnTo>
                    <a:pt x="447675" y="27432"/>
                  </a:lnTo>
                  <a:lnTo>
                    <a:pt x="446912" y="27812"/>
                  </a:lnTo>
                  <a:lnTo>
                    <a:pt x="447801" y="27812"/>
                  </a:lnTo>
                  <a:lnTo>
                    <a:pt x="448309" y="27178"/>
                  </a:lnTo>
                  <a:lnTo>
                    <a:pt x="448690" y="26822"/>
                  </a:lnTo>
                  <a:close/>
                </a:path>
                <a:path w="463550" h="424814">
                  <a:moveTo>
                    <a:pt x="450229" y="25795"/>
                  </a:moveTo>
                  <a:lnTo>
                    <a:pt x="449485" y="26081"/>
                  </a:lnTo>
                  <a:lnTo>
                    <a:pt x="448690" y="26822"/>
                  </a:lnTo>
                  <a:lnTo>
                    <a:pt x="450087" y="25908"/>
                  </a:lnTo>
                  <a:lnTo>
                    <a:pt x="450229" y="25795"/>
                  </a:lnTo>
                  <a:close/>
                </a:path>
                <a:path w="463550" h="424814">
                  <a:moveTo>
                    <a:pt x="451973" y="24399"/>
                  </a:moveTo>
                  <a:lnTo>
                    <a:pt x="451199" y="24524"/>
                  </a:lnTo>
                  <a:lnTo>
                    <a:pt x="447801" y="26670"/>
                  </a:lnTo>
                  <a:lnTo>
                    <a:pt x="449057" y="26245"/>
                  </a:lnTo>
                  <a:lnTo>
                    <a:pt x="450214" y="25400"/>
                  </a:lnTo>
                  <a:lnTo>
                    <a:pt x="450723" y="25400"/>
                  </a:lnTo>
                  <a:lnTo>
                    <a:pt x="451516" y="24765"/>
                  </a:lnTo>
                  <a:lnTo>
                    <a:pt x="451973" y="24399"/>
                  </a:lnTo>
                  <a:close/>
                </a:path>
                <a:path w="463550" h="424814">
                  <a:moveTo>
                    <a:pt x="449057" y="26245"/>
                  </a:moveTo>
                  <a:lnTo>
                    <a:pt x="447801" y="26670"/>
                  </a:lnTo>
                  <a:lnTo>
                    <a:pt x="448477" y="26670"/>
                  </a:lnTo>
                  <a:lnTo>
                    <a:pt x="449057" y="26245"/>
                  </a:lnTo>
                  <a:close/>
                </a:path>
                <a:path w="463550" h="424814">
                  <a:moveTo>
                    <a:pt x="450214" y="25400"/>
                  </a:moveTo>
                  <a:lnTo>
                    <a:pt x="449057" y="26245"/>
                  </a:lnTo>
                  <a:lnTo>
                    <a:pt x="449485" y="26081"/>
                  </a:lnTo>
                  <a:lnTo>
                    <a:pt x="450214" y="25400"/>
                  </a:lnTo>
                  <a:close/>
                </a:path>
                <a:path w="463550" h="424814">
                  <a:moveTo>
                    <a:pt x="450723" y="25400"/>
                  </a:moveTo>
                  <a:lnTo>
                    <a:pt x="450214" y="25400"/>
                  </a:lnTo>
                  <a:lnTo>
                    <a:pt x="449485" y="26081"/>
                  </a:lnTo>
                  <a:lnTo>
                    <a:pt x="450229" y="25795"/>
                  </a:lnTo>
                  <a:lnTo>
                    <a:pt x="450723" y="25400"/>
                  </a:lnTo>
                  <a:close/>
                </a:path>
                <a:path w="463550" h="424814">
                  <a:moveTo>
                    <a:pt x="452729" y="24434"/>
                  </a:moveTo>
                  <a:lnTo>
                    <a:pt x="451516" y="24765"/>
                  </a:lnTo>
                  <a:lnTo>
                    <a:pt x="450229" y="25795"/>
                  </a:lnTo>
                  <a:lnTo>
                    <a:pt x="450596" y="25654"/>
                  </a:lnTo>
                  <a:lnTo>
                    <a:pt x="451230" y="25273"/>
                  </a:lnTo>
                  <a:lnTo>
                    <a:pt x="452603" y="24524"/>
                  </a:lnTo>
                  <a:close/>
                </a:path>
                <a:path w="463550" h="424814">
                  <a:moveTo>
                    <a:pt x="451199" y="24524"/>
                  </a:moveTo>
                  <a:lnTo>
                    <a:pt x="449706" y="24765"/>
                  </a:lnTo>
                  <a:lnTo>
                    <a:pt x="450818" y="24765"/>
                  </a:lnTo>
                  <a:lnTo>
                    <a:pt x="451199" y="24524"/>
                  </a:lnTo>
                  <a:close/>
                </a:path>
                <a:path w="463550" h="424814">
                  <a:moveTo>
                    <a:pt x="458216" y="24130"/>
                  </a:moveTo>
                  <a:lnTo>
                    <a:pt x="453644" y="24130"/>
                  </a:lnTo>
                  <a:lnTo>
                    <a:pt x="452729" y="24434"/>
                  </a:lnTo>
                  <a:lnTo>
                    <a:pt x="452162" y="24765"/>
                  </a:lnTo>
                  <a:lnTo>
                    <a:pt x="457580" y="24765"/>
                  </a:lnTo>
                  <a:lnTo>
                    <a:pt x="458216" y="24130"/>
                  </a:lnTo>
                  <a:close/>
                </a:path>
                <a:path w="463550" h="424814">
                  <a:moveTo>
                    <a:pt x="452775" y="24270"/>
                  </a:moveTo>
                  <a:lnTo>
                    <a:pt x="452607" y="24297"/>
                  </a:lnTo>
                  <a:lnTo>
                    <a:pt x="451531" y="24753"/>
                  </a:lnTo>
                  <a:lnTo>
                    <a:pt x="452447" y="24524"/>
                  </a:lnTo>
                  <a:lnTo>
                    <a:pt x="452775" y="24270"/>
                  </a:lnTo>
                  <a:close/>
                </a:path>
                <a:path w="463550" h="424814">
                  <a:moveTo>
                    <a:pt x="452607" y="24297"/>
                  </a:moveTo>
                  <a:lnTo>
                    <a:pt x="451973" y="24399"/>
                  </a:lnTo>
                  <a:lnTo>
                    <a:pt x="451551" y="24737"/>
                  </a:lnTo>
                  <a:lnTo>
                    <a:pt x="452607" y="24297"/>
                  </a:lnTo>
                  <a:close/>
                </a:path>
                <a:path w="463550" h="424814">
                  <a:moveTo>
                    <a:pt x="452627" y="23622"/>
                  </a:moveTo>
                  <a:lnTo>
                    <a:pt x="451199" y="24524"/>
                  </a:lnTo>
                  <a:lnTo>
                    <a:pt x="451973" y="24399"/>
                  </a:lnTo>
                  <a:lnTo>
                    <a:pt x="452627" y="23622"/>
                  </a:lnTo>
                  <a:close/>
                </a:path>
                <a:path w="463550" h="424814">
                  <a:moveTo>
                    <a:pt x="452996" y="24234"/>
                  </a:moveTo>
                  <a:lnTo>
                    <a:pt x="452775" y="24270"/>
                  </a:lnTo>
                  <a:lnTo>
                    <a:pt x="452374" y="24511"/>
                  </a:lnTo>
                  <a:lnTo>
                    <a:pt x="452729" y="24434"/>
                  </a:lnTo>
                  <a:lnTo>
                    <a:pt x="452996" y="24234"/>
                  </a:lnTo>
                  <a:close/>
                </a:path>
                <a:path w="463550" h="424814">
                  <a:moveTo>
                    <a:pt x="453644" y="24130"/>
                  </a:moveTo>
                  <a:lnTo>
                    <a:pt x="452996" y="24234"/>
                  </a:lnTo>
                  <a:lnTo>
                    <a:pt x="452729" y="24434"/>
                  </a:lnTo>
                  <a:lnTo>
                    <a:pt x="453644" y="24130"/>
                  </a:lnTo>
                  <a:close/>
                </a:path>
                <a:path w="463550" h="424814">
                  <a:moveTo>
                    <a:pt x="458724" y="23622"/>
                  </a:moveTo>
                  <a:lnTo>
                    <a:pt x="452627" y="23622"/>
                  </a:lnTo>
                  <a:lnTo>
                    <a:pt x="451973" y="24399"/>
                  </a:lnTo>
                  <a:lnTo>
                    <a:pt x="452607" y="24297"/>
                  </a:lnTo>
                  <a:lnTo>
                    <a:pt x="453008" y="24130"/>
                  </a:lnTo>
                  <a:lnTo>
                    <a:pt x="453644" y="23749"/>
                  </a:lnTo>
                  <a:lnTo>
                    <a:pt x="458597" y="23749"/>
                  </a:lnTo>
                  <a:close/>
                </a:path>
                <a:path w="463550" h="424814">
                  <a:moveTo>
                    <a:pt x="453008" y="24130"/>
                  </a:moveTo>
                  <a:lnTo>
                    <a:pt x="452607" y="24297"/>
                  </a:lnTo>
                  <a:lnTo>
                    <a:pt x="452775" y="24270"/>
                  </a:lnTo>
                  <a:lnTo>
                    <a:pt x="453008" y="24130"/>
                  </a:lnTo>
                  <a:close/>
                </a:path>
                <a:path w="463550" h="424814">
                  <a:moveTo>
                    <a:pt x="453644" y="23749"/>
                  </a:moveTo>
                  <a:lnTo>
                    <a:pt x="452775" y="24270"/>
                  </a:lnTo>
                  <a:lnTo>
                    <a:pt x="452996" y="24234"/>
                  </a:lnTo>
                  <a:lnTo>
                    <a:pt x="453644" y="23749"/>
                  </a:lnTo>
                  <a:close/>
                </a:path>
                <a:path w="463550" h="424814">
                  <a:moveTo>
                    <a:pt x="458597" y="23749"/>
                  </a:moveTo>
                  <a:lnTo>
                    <a:pt x="453644" y="23749"/>
                  </a:lnTo>
                  <a:lnTo>
                    <a:pt x="452996" y="24234"/>
                  </a:lnTo>
                  <a:lnTo>
                    <a:pt x="453644" y="24130"/>
                  </a:lnTo>
                  <a:lnTo>
                    <a:pt x="458216" y="24130"/>
                  </a:lnTo>
                  <a:lnTo>
                    <a:pt x="458597" y="23749"/>
                  </a:lnTo>
                  <a:close/>
                </a:path>
                <a:path w="463550" h="424814">
                  <a:moveTo>
                    <a:pt x="429641" y="10795"/>
                  </a:moveTo>
                  <a:lnTo>
                    <a:pt x="429478" y="10908"/>
                  </a:lnTo>
                  <a:lnTo>
                    <a:pt x="428625" y="11684"/>
                  </a:lnTo>
                  <a:lnTo>
                    <a:pt x="429641" y="10795"/>
                  </a:lnTo>
                  <a:close/>
                </a:path>
                <a:path w="463550" h="424814">
                  <a:moveTo>
                    <a:pt x="463169" y="10795"/>
                  </a:moveTo>
                  <a:lnTo>
                    <a:pt x="429641" y="10795"/>
                  </a:lnTo>
                  <a:lnTo>
                    <a:pt x="428625" y="11684"/>
                  </a:lnTo>
                  <a:lnTo>
                    <a:pt x="463169" y="11684"/>
                  </a:lnTo>
                  <a:lnTo>
                    <a:pt x="463169" y="10795"/>
                  </a:lnTo>
                  <a:close/>
                </a:path>
                <a:path w="463550" h="424814">
                  <a:moveTo>
                    <a:pt x="431419" y="9144"/>
                  </a:moveTo>
                  <a:lnTo>
                    <a:pt x="429478" y="10908"/>
                  </a:lnTo>
                  <a:lnTo>
                    <a:pt x="429641" y="10795"/>
                  </a:lnTo>
                  <a:lnTo>
                    <a:pt x="463169" y="10795"/>
                  </a:lnTo>
                  <a:lnTo>
                    <a:pt x="463169" y="9779"/>
                  </a:lnTo>
                  <a:lnTo>
                    <a:pt x="430910" y="9779"/>
                  </a:lnTo>
                  <a:lnTo>
                    <a:pt x="431419" y="9144"/>
                  </a:lnTo>
                  <a:close/>
                </a:path>
                <a:path w="463550" h="424814">
                  <a:moveTo>
                    <a:pt x="435410" y="5914"/>
                  </a:moveTo>
                  <a:lnTo>
                    <a:pt x="432688" y="7874"/>
                  </a:lnTo>
                  <a:lnTo>
                    <a:pt x="430910" y="9779"/>
                  </a:lnTo>
                  <a:lnTo>
                    <a:pt x="463169" y="9779"/>
                  </a:lnTo>
                  <a:lnTo>
                    <a:pt x="463169" y="6858"/>
                  </a:lnTo>
                  <a:lnTo>
                    <a:pt x="434467" y="6858"/>
                  </a:lnTo>
                  <a:lnTo>
                    <a:pt x="435410" y="5914"/>
                  </a:lnTo>
                  <a:close/>
                </a:path>
                <a:path w="463550" h="424814">
                  <a:moveTo>
                    <a:pt x="436326" y="5370"/>
                  </a:moveTo>
                  <a:lnTo>
                    <a:pt x="435665" y="5730"/>
                  </a:lnTo>
                  <a:lnTo>
                    <a:pt x="435355" y="5969"/>
                  </a:lnTo>
                  <a:lnTo>
                    <a:pt x="434467" y="6858"/>
                  </a:lnTo>
                  <a:lnTo>
                    <a:pt x="436326" y="5370"/>
                  </a:lnTo>
                  <a:close/>
                </a:path>
                <a:path w="463550" h="424814">
                  <a:moveTo>
                    <a:pt x="462788" y="5207"/>
                  </a:moveTo>
                  <a:lnTo>
                    <a:pt x="436625" y="5207"/>
                  </a:lnTo>
                  <a:lnTo>
                    <a:pt x="436326" y="5370"/>
                  </a:lnTo>
                  <a:lnTo>
                    <a:pt x="434467" y="6858"/>
                  </a:lnTo>
                  <a:lnTo>
                    <a:pt x="463169" y="6858"/>
                  </a:lnTo>
                  <a:lnTo>
                    <a:pt x="463169" y="5587"/>
                  </a:lnTo>
                  <a:lnTo>
                    <a:pt x="462788" y="5207"/>
                  </a:lnTo>
                  <a:close/>
                </a:path>
                <a:path w="463550" h="424814">
                  <a:moveTo>
                    <a:pt x="435665" y="5730"/>
                  </a:moveTo>
                  <a:lnTo>
                    <a:pt x="435520" y="5810"/>
                  </a:lnTo>
                  <a:lnTo>
                    <a:pt x="435665" y="5730"/>
                  </a:lnTo>
                  <a:close/>
                </a:path>
                <a:path w="463550" h="424814">
                  <a:moveTo>
                    <a:pt x="439674" y="3301"/>
                  </a:moveTo>
                  <a:lnTo>
                    <a:pt x="438150" y="3810"/>
                  </a:lnTo>
                  <a:lnTo>
                    <a:pt x="436499" y="4825"/>
                  </a:lnTo>
                  <a:lnTo>
                    <a:pt x="435514" y="5810"/>
                  </a:lnTo>
                  <a:lnTo>
                    <a:pt x="435863" y="5587"/>
                  </a:lnTo>
                  <a:lnTo>
                    <a:pt x="436625" y="5207"/>
                  </a:lnTo>
                  <a:lnTo>
                    <a:pt x="462788" y="5207"/>
                  </a:lnTo>
                  <a:lnTo>
                    <a:pt x="461391" y="3810"/>
                  </a:lnTo>
                  <a:lnTo>
                    <a:pt x="438911" y="3810"/>
                  </a:lnTo>
                  <a:lnTo>
                    <a:pt x="439521" y="3429"/>
                  </a:lnTo>
                  <a:lnTo>
                    <a:pt x="439674" y="3301"/>
                  </a:lnTo>
                  <a:close/>
                </a:path>
                <a:path w="463550" h="424814">
                  <a:moveTo>
                    <a:pt x="436371" y="5334"/>
                  </a:moveTo>
                  <a:lnTo>
                    <a:pt x="435863" y="5587"/>
                  </a:lnTo>
                  <a:lnTo>
                    <a:pt x="435692" y="5711"/>
                  </a:lnTo>
                  <a:lnTo>
                    <a:pt x="436371" y="5334"/>
                  </a:lnTo>
                  <a:close/>
                </a:path>
                <a:path w="463550" h="424814">
                  <a:moveTo>
                    <a:pt x="439773" y="3292"/>
                  </a:moveTo>
                  <a:lnTo>
                    <a:pt x="438911" y="3810"/>
                  </a:lnTo>
                  <a:lnTo>
                    <a:pt x="439773" y="3292"/>
                  </a:lnTo>
                  <a:close/>
                </a:path>
                <a:path w="463550" h="424814">
                  <a:moveTo>
                    <a:pt x="460375" y="2794"/>
                  </a:moveTo>
                  <a:lnTo>
                    <a:pt x="441071" y="2794"/>
                  </a:lnTo>
                  <a:lnTo>
                    <a:pt x="439716" y="3327"/>
                  </a:lnTo>
                  <a:lnTo>
                    <a:pt x="438911" y="3810"/>
                  </a:lnTo>
                  <a:lnTo>
                    <a:pt x="461391" y="3810"/>
                  </a:lnTo>
                  <a:lnTo>
                    <a:pt x="460375" y="2794"/>
                  </a:lnTo>
                  <a:close/>
                </a:path>
                <a:path w="463550" h="424814">
                  <a:moveTo>
                    <a:pt x="439782" y="3265"/>
                  </a:moveTo>
                  <a:lnTo>
                    <a:pt x="439420" y="3429"/>
                  </a:lnTo>
                  <a:lnTo>
                    <a:pt x="439684" y="3327"/>
                  </a:lnTo>
                  <a:close/>
                </a:path>
                <a:path w="463550" h="424814">
                  <a:moveTo>
                    <a:pt x="439684" y="3327"/>
                  </a:moveTo>
                  <a:lnTo>
                    <a:pt x="439420" y="3429"/>
                  </a:lnTo>
                  <a:lnTo>
                    <a:pt x="439684" y="3327"/>
                  </a:lnTo>
                  <a:close/>
                </a:path>
                <a:path w="463550" h="424814">
                  <a:moveTo>
                    <a:pt x="441071" y="2794"/>
                  </a:moveTo>
                  <a:lnTo>
                    <a:pt x="439864" y="3238"/>
                  </a:lnTo>
                  <a:lnTo>
                    <a:pt x="441071" y="2794"/>
                  </a:lnTo>
                  <a:close/>
                </a:path>
                <a:path w="463550" h="424814">
                  <a:moveTo>
                    <a:pt x="440393" y="3048"/>
                  </a:moveTo>
                  <a:lnTo>
                    <a:pt x="440181" y="3048"/>
                  </a:lnTo>
                  <a:lnTo>
                    <a:pt x="439864" y="3238"/>
                  </a:lnTo>
                  <a:lnTo>
                    <a:pt x="440393" y="3048"/>
                  </a:lnTo>
                  <a:close/>
                </a:path>
                <a:path w="463550" h="424814">
                  <a:moveTo>
                    <a:pt x="457580" y="0"/>
                  </a:moveTo>
                  <a:lnTo>
                    <a:pt x="449706" y="0"/>
                  </a:lnTo>
                  <a:lnTo>
                    <a:pt x="445770" y="635"/>
                  </a:lnTo>
                  <a:lnTo>
                    <a:pt x="444753" y="1016"/>
                  </a:lnTo>
                  <a:lnTo>
                    <a:pt x="443610" y="1397"/>
                  </a:lnTo>
                  <a:lnTo>
                    <a:pt x="441959" y="2032"/>
                  </a:lnTo>
                  <a:lnTo>
                    <a:pt x="441325" y="2412"/>
                  </a:lnTo>
                  <a:lnTo>
                    <a:pt x="439927" y="3175"/>
                  </a:lnTo>
                  <a:lnTo>
                    <a:pt x="440181" y="3048"/>
                  </a:lnTo>
                  <a:lnTo>
                    <a:pt x="440393" y="3048"/>
                  </a:lnTo>
                  <a:lnTo>
                    <a:pt x="441071" y="2794"/>
                  </a:lnTo>
                  <a:lnTo>
                    <a:pt x="460375" y="2794"/>
                  </a:lnTo>
                  <a:lnTo>
                    <a:pt x="457580" y="0"/>
                  </a:lnTo>
                  <a:close/>
                </a:path>
              </a:pathLst>
            </a:custGeom>
            <a:solidFill>
              <a:srgbClr val="E71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9196" y="2457196"/>
              <a:ext cx="170433" cy="5513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1276" y="3137023"/>
              <a:ext cx="286778" cy="1950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61483" y="2251579"/>
              <a:ext cx="288264" cy="1950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3107" y="2265680"/>
              <a:ext cx="915162" cy="9946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824082" y="3368548"/>
              <a:ext cx="514350" cy="703580"/>
            </a:xfrm>
            <a:custGeom>
              <a:avLst/>
              <a:gdLst/>
              <a:ahLst/>
              <a:cxnLst/>
              <a:rect l="l" t="t" r="r" b="b"/>
              <a:pathLst>
                <a:path w="514350" h="703579">
                  <a:moveTo>
                    <a:pt x="33205" y="683259"/>
                  </a:moveTo>
                  <a:lnTo>
                    <a:pt x="4064" y="683259"/>
                  </a:lnTo>
                  <a:lnTo>
                    <a:pt x="3791" y="683804"/>
                  </a:lnTo>
                  <a:lnTo>
                    <a:pt x="3683" y="684529"/>
                  </a:lnTo>
                  <a:lnTo>
                    <a:pt x="3428" y="684529"/>
                  </a:lnTo>
                  <a:lnTo>
                    <a:pt x="2794" y="685799"/>
                  </a:lnTo>
                  <a:lnTo>
                    <a:pt x="0" y="690879"/>
                  </a:lnTo>
                  <a:lnTo>
                    <a:pt x="2413" y="698499"/>
                  </a:lnTo>
                  <a:lnTo>
                    <a:pt x="13843" y="703579"/>
                  </a:lnTo>
                  <a:lnTo>
                    <a:pt x="20827" y="702309"/>
                  </a:lnTo>
                  <a:lnTo>
                    <a:pt x="23875" y="695959"/>
                  </a:lnTo>
                  <a:lnTo>
                    <a:pt x="22987" y="695959"/>
                  </a:lnTo>
                  <a:lnTo>
                    <a:pt x="26289" y="690879"/>
                  </a:lnTo>
                  <a:lnTo>
                    <a:pt x="28067" y="690879"/>
                  </a:lnTo>
                  <a:lnTo>
                    <a:pt x="29337" y="689609"/>
                  </a:lnTo>
                  <a:lnTo>
                    <a:pt x="30734" y="687069"/>
                  </a:lnTo>
                  <a:lnTo>
                    <a:pt x="30480" y="687069"/>
                  </a:lnTo>
                  <a:lnTo>
                    <a:pt x="33205" y="683259"/>
                  </a:lnTo>
                  <a:close/>
                </a:path>
                <a:path w="514350" h="703579">
                  <a:moveTo>
                    <a:pt x="26289" y="690879"/>
                  </a:moveTo>
                  <a:lnTo>
                    <a:pt x="22987" y="695959"/>
                  </a:lnTo>
                  <a:lnTo>
                    <a:pt x="23749" y="695959"/>
                  </a:lnTo>
                  <a:lnTo>
                    <a:pt x="24637" y="694689"/>
                  </a:lnTo>
                  <a:lnTo>
                    <a:pt x="25272" y="693420"/>
                  </a:lnTo>
                  <a:lnTo>
                    <a:pt x="25446" y="693304"/>
                  </a:lnTo>
                  <a:lnTo>
                    <a:pt x="25908" y="692149"/>
                  </a:lnTo>
                  <a:lnTo>
                    <a:pt x="26289" y="690879"/>
                  </a:lnTo>
                  <a:close/>
                </a:path>
                <a:path w="514350" h="703579">
                  <a:moveTo>
                    <a:pt x="24637" y="694689"/>
                  </a:moveTo>
                  <a:lnTo>
                    <a:pt x="23749" y="695959"/>
                  </a:lnTo>
                  <a:lnTo>
                    <a:pt x="24637" y="694689"/>
                  </a:lnTo>
                  <a:close/>
                </a:path>
                <a:path w="514350" h="703579">
                  <a:moveTo>
                    <a:pt x="25446" y="693304"/>
                  </a:moveTo>
                  <a:lnTo>
                    <a:pt x="25272" y="693420"/>
                  </a:lnTo>
                  <a:lnTo>
                    <a:pt x="24511" y="694689"/>
                  </a:lnTo>
                  <a:lnTo>
                    <a:pt x="25399" y="693420"/>
                  </a:lnTo>
                  <a:close/>
                </a:path>
                <a:path w="514350" h="703579">
                  <a:moveTo>
                    <a:pt x="25399" y="693420"/>
                  </a:moveTo>
                  <a:lnTo>
                    <a:pt x="24511" y="694689"/>
                  </a:lnTo>
                  <a:lnTo>
                    <a:pt x="25399" y="693420"/>
                  </a:lnTo>
                  <a:close/>
                </a:path>
                <a:path w="514350" h="703579">
                  <a:moveTo>
                    <a:pt x="25696" y="693137"/>
                  </a:moveTo>
                  <a:lnTo>
                    <a:pt x="25511" y="693261"/>
                  </a:lnTo>
                  <a:lnTo>
                    <a:pt x="24637" y="694689"/>
                  </a:lnTo>
                  <a:lnTo>
                    <a:pt x="25696" y="693137"/>
                  </a:lnTo>
                  <a:close/>
                </a:path>
                <a:path w="514350" h="703579">
                  <a:moveTo>
                    <a:pt x="26289" y="692149"/>
                  </a:moveTo>
                  <a:lnTo>
                    <a:pt x="25908" y="692149"/>
                  </a:lnTo>
                  <a:lnTo>
                    <a:pt x="25446" y="693304"/>
                  </a:lnTo>
                  <a:lnTo>
                    <a:pt x="26289" y="692149"/>
                  </a:lnTo>
                  <a:close/>
                </a:path>
                <a:path w="514350" h="703579">
                  <a:moveTo>
                    <a:pt x="26289" y="692149"/>
                  </a:moveTo>
                  <a:lnTo>
                    <a:pt x="25511" y="693261"/>
                  </a:lnTo>
                  <a:lnTo>
                    <a:pt x="25696" y="693137"/>
                  </a:lnTo>
                  <a:lnTo>
                    <a:pt x="26289" y="692149"/>
                  </a:lnTo>
                  <a:close/>
                </a:path>
                <a:path w="514350" h="703579">
                  <a:moveTo>
                    <a:pt x="27749" y="691197"/>
                  </a:moveTo>
                  <a:lnTo>
                    <a:pt x="26797" y="692149"/>
                  </a:lnTo>
                  <a:lnTo>
                    <a:pt x="26289" y="692149"/>
                  </a:lnTo>
                  <a:lnTo>
                    <a:pt x="25696" y="693137"/>
                  </a:lnTo>
                  <a:lnTo>
                    <a:pt x="27177" y="692149"/>
                  </a:lnTo>
                  <a:lnTo>
                    <a:pt x="27749" y="691197"/>
                  </a:lnTo>
                  <a:close/>
                </a:path>
                <a:path w="514350" h="703579">
                  <a:moveTo>
                    <a:pt x="27940" y="690879"/>
                  </a:moveTo>
                  <a:lnTo>
                    <a:pt x="26289" y="690879"/>
                  </a:lnTo>
                  <a:lnTo>
                    <a:pt x="25908" y="692149"/>
                  </a:lnTo>
                  <a:lnTo>
                    <a:pt x="27940" y="690879"/>
                  </a:lnTo>
                  <a:close/>
                </a:path>
                <a:path w="514350" h="703579">
                  <a:moveTo>
                    <a:pt x="27940" y="690879"/>
                  </a:moveTo>
                  <a:lnTo>
                    <a:pt x="26035" y="692149"/>
                  </a:lnTo>
                  <a:lnTo>
                    <a:pt x="26797" y="692149"/>
                  </a:lnTo>
                  <a:lnTo>
                    <a:pt x="27749" y="691197"/>
                  </a:lnTo>
                  <a:lnTo>
                    <a:pt x="27940" y="690879"/>
                  </a:lnTo>
                  <a:close/>
                </a:path>
                <a:path w="514350" h="703579">
                  <a:moveTo>
                    <a:pt x="28067" y="690879"/>
                  </a:moveTo>
                  <a:lnTo>
                    <a:pt x="27749" y="691197"/>
                  </a:lnTo>
                  <a:lnTo>
                    <a:pt x="28067" y="690879"/>
                  </a:lnTo>
                  <a:close/>
                </a:path>
                <a:path w="514350" h="703579">
                  <a:moveTo>
                    <a:pt x="3810" y="683683"/>
                  </a:moveTo>
                  <a:lnTo>
                    <a:pt x="3301" y="684529"/>
                  </a:lnTo>
                  <a:lnTo>
                    <a:pt x="3791" y="683804"/>
                  </a:lnTo>
                  <a:close/>
                </a:path>
                <a:path w="514350" h="703579">
                  <a:moveTo>
                    <a:pt x="6730" y="678180"/>
                  </a:moveTo>
                  <a:lnTo>
                    <a:pt x="4064" y="681989"/>
                  </a:lnTo>
                  <a:lnTo>
                    <a:pt x="3810" y="683683"/>
                  </a:lnTo>
                  <a:lnTo>
                    <a:pt x="4064" y="683259"/>
                  </a:lnTo>
                  <a:lnTo>
                    <a:pt x="33205" y="683259"/>
                  </a:lnTo>
                  <a:lnTo>
                    <a:pt x="35022" y="680719"/>
                  </a:lnTo>
                  <a:lnTo>
                    <a:pt x="5461" y="680719"/>
                  </a:lnTo>
                  <a:lnTo>
                    <a:pt x="6730" y="678180"/>
                  </a:lnTo>
                  <a:close/>
                </a:path>
                <a:path w="514350" h="703579">
                  <a:moveTo>
                    <a:pt x="37748" y="676909"/>
                  </a:moveTo>
                  <a:lnTo>
                    <a:pt x="8000" y="676909"/>
                  </a:lnTo>
                  <a:lnTo>
                    <a:pt x="6730" y="678180"/>
                  </a:lnTo>
                  <a:lnTo>
                    <a:pt x="5461" y="680719"/>
                  </a:lnTo>
                  <a:lnTo>
                    <a:pt x="35022" y="680719"/>
                  </a:lnTo>
                  <a:lnTo>
                    <a:pt x="37748" y="676909"/>
                  </a:lnTo>
                  <a:close/>
                </a:path>
                <a:path w="514350" h="703579">
                  <a:moveTo>
                    <a:pt x="68855" y="593513"/>
                  </a:moveTo>
                  <a:lnTo>
                    <a:pt x="60578" y="603249"/>
                  </a:lnTo>
                  <a:lnTo>
                    <a:pt x="45720" y="621029"/>
                  </a:lnTo>
                  <a:lnTo>
                    <a:pt x="44831" y="622299"/>
                  </a:lnTo>
                  <a:lnTo>
                    <a:pt x="33274" y="640079"/>
                  </a:lnTo>
                  <a:lnTo>
                    <a:pt x="33527" y="640079"/>
                  </a:lnTo>
                  <a:lnTo>
                    <a:pt x="10160" y="673099"/>
                  </a:lnTo>
                  <a:lnTo>
                    <a:pt x="8636" y="675639"/>
                  </a:lnTo>
                  <a:lnTo>
                    <a:pt x="7366" y="676909"/>
                  </a:lnTo>
                  <a:lnTo>
                    <a:pt x="6730" y="678180"/>
                  </a:lnTo>
                  <a:lnTo>
                    <a:pt x="8000" y="676909"/>
                  </a:lnTo>
                  <a:lnTo>
                    <a:pt x="37748" y="676909"/>
                  </a:lnTo>
                  <a:lnTo>
                    <a:pt x="54101" y="654049"/>
                  </a:lnTo>
                  <a:lnTo>
                    <a:pt x="64715" y="637539"/>
                  </a:lnTo>
                  <a:lnTo>
                    <a:pt x="65532" y="636269"/>
                  </a:lnTo>
                  <a:lnTo>
                    <a:pt x="65704" y="636269"/>
                  </a:lnTo>
                  <a:lnTo>
                    <a:pt x="79501" y="619759"/>
                  </a:lnTo>
                  <a:lnTo>
                    <a:pt x="88011" y="609599"/>
                  </a:lnTo>
                  <a:lnTo>
                    <a:pt x="88900" y="608329"/>
                  </a:lnTo>
                  <a:lnTo>
                    <a:pt x="91821" y="604519"/>
                  </a:lnTo>
                  <a:lnTo>
                    <a:pt x="91440" y="604519"/>
                  </a:lnTo>
                  <a:lnTo>
                    <a:pt x="94361" y="600709"/>
                  </a:lnTo>
                  <a:lnTo>
                    <a:pt x="97536" y="595629"/>
                  </a:lnTo>
                  <a:lnTo>
                    <a:pt x="98171" y="594359"/>
                  </a:lnTo>
                  <a:lnTo>
                    <a:pt x="68325" y="594359"/>
                  </a:lnTo>
                  <a:lnTo>
                    <a:pt x="68855" y="593513"/>
                  </a:lnTo>
                  <a:close/>
                </a:path>
                <a:path w="514350" h="703579">
                  <a:moveTo>
                    <a:pt x="65532" y="636269"/>
                  </a:moveTo>
                  <a:lnTo>
                    <a:pt x="64643" y="637539"/>
                  </a:lnTo>
                  <a:lnTo>
                    <a:pt x="64957" y="637163"/>
                  </a:lnTo>
                  <a:lnTo>
                    <a:pt x="65532" y="636269"/>
                  </a:lnTo>
                  <a:close/>
                </a:path>
                <a:path w="514350" h="703579">
                  <a:moveTo>
                    <a:pt x="64957" y="637163"/>
                  </a:moveTo>
                  <a:lnTo>
                    <a:pt x="64643" y="637539"/>
                  </a:lnTo>
                  <a:lnTo>
                    <a:pt x="64957" y="637163"/>
                  </a:lnTo>
                  <a:close/>
                </a:path>
                <a:path w="514350" h="703579">
                  <a:moveTo>
                    <a:pt x="65704" y="636269"/>
                  </a:moveTo>
                  <a:lnTo>
                    <a:pt x="65532" y="636269"/>
                  </a:lnTo>
                  <a:lnTo>
                    <a:pt x="64957" y="637163"/>
                  </a:lnTo>
                  <a:lnTo>
                    <a:pt x="65704" y="636269"/>
                  </a:lnTo>
                  <a:close/>
                </a:path>
                <a:path w="514350" h="703579">
                  <a:moveTo>
                    <a:pt x="69215" y="593089"/>
                  </a:moveTo>
                  <a:lnTo>
                    <a:pt x="68855" y="593513"/>
                  </a:lnTo>
                  <a:lnTo>
                    <a:pt x="68325" y="594359"/>
                  </a:lnTo>
                  <a:lnTo>
                    <a:pt x="69215" y="593089"/>
                  </a:lnTo>
                  <a:close/>
                </a:path>
                <a:path w="514350" h="703579">
                  <a:moveTo>
                    <a:pt x="99017" y="593089"/>
                  </a:moveTo>
                  <a:lnTo>
                    <a:pt x="69215" y="593089"/>
                  </a:lnTo>
                  <a:lnTo>
                    <a:pt x="68325" y="594359"/>
                  </a:lnTo>
                  <a:lnTo>
                    <a:pt x="98171" y="594359"/>
                  </a:lnTo>
                  <a:lnTo>
                    <a:pt x="99017" y="593089"/>
                  </a:lnTo>
                  <a:close/>
                </a:path>
                <a:path w="514350" h="703579">
                  <a:moveTo>
                    <a:pt x="74422" y="585469"/>
                  </a:moveTo>
                  <a:lnTo>
                    <a:pt x="71500" y="589279"/>
                  </a:lnTo>
                  <a:lnTo>
                    <a:pt x="68855" y="593513"/>
                  </a:lnTo>
                  <a:lnTo>
                    <a:pt x="69215" y="593089"/>
                  </a:lnTo>
                  <a:lnTo>
                    <a:pt x="99017" y="593089"/>
                  </a:lnTo>
                  <a:lnTo>
                    <a:pt x="100711" y="590549"/>
                  </a:lnTo>
                  <a:lnTo>
                    <a:pt x="100457" y="590549"/>
                  </a:lnTo>
                  <a:lnTo>
                    <a:pt x="102679" y="586739"/>
                  </a:lnTo>
                  <a:lnTo>
                    <a:pt x="74041" y="586739"/>
                  </a:lnTo>
                  <a:lnTo>
                    <a:pt x="74422" y="585469"/>
                  </a:lnTo>
                  <a:close/>
                </a:path>
                <a:path w="514350" h="703579">
                  <a:moveTo>
                    <a:pt x="198755" y="403859"/>
                  </a:moveTo>
                  <a:lnTo>
                    <a:pt x="132842" y="500379"/>
                  </a:lnTo>
                  <a:lnTo>
                    <a:pt x="133096" y="500379"/>
                  </a:lnTo>
                  <a:lnTo>
                    <a:pt x="112902" y="527049"/>
                  </a:lnTo>
                  <a:lnTo>
                    <a:pt x="103632" y="539749"/>
                  </a:lnTo>
                  <a:lnTo>
                    <a:pt x="98425" y="546099"/>
                  </a:lnTo>
                  <a:lnTo>
                    <a:pt x="98044" y="547369"/>
                  </a:lnTo>
                  <a:lnTo>
                    <a:pt x="92964" y="554989"/>
                  </a:lnTo>
                  <a:lnTo>
                    <a:pt x="79121" y="577849"/>
                  </a:lnTo>
                  <a:lnTo>
                    <a:pt x="78867" y="577849"/>
                  </a:lnTo>
                  <a:lnTo>
                    <a:pt x="76326" y="582929"/>
                  </a:lnTo>
                  <a:lnTo>
                    <a:pt x="74041" y="586739"/>
                  </a:lnTo>
                  <a:lnTo>
                    <a:pt x="102679" y="586739"/>
                  </a:lnTo>
                  <a:lnTo>
                    <a:pt x="113792" y="567689"/>
                  </a:lnTo>
                  <a:lnTo>
                    <a:pt x="114109" y="567689"/>
                  </a:lnTo>
                  <a:lnTo>
                    <a:pt x="118237" y="561339"/>
                  </a:lnTo>
                  <a:lnTo>
                    <a:pt x="118745" y="561339"/>
                  </a:lnTo>
                  <a:lnTo>
                    <a:pt x="123190" y="554989"/>
                  </a:lnTo>
                  <a:lnTo>
                    <a:pt x="123444" y="554989"/>
                  </a:lnTo>
                  <a:lnTo>
                    <a:pt x="132842" y="542289"/>
                  </a:lnTo>
                  <a:lnTo>
                    <a:pt x="153035" y="514349"/>
                  </a:lnTo>
                  <a:lnTo>
                    <a:pt x="219201" y="417829"/>
                  </a:lnTo>
                  <a:lnTo>
                    <a:pt x="226459" y="405129"/>
                  </a:lnTo>
                  <a:lnTo>
                    <a:pt x="198120" y="405129"/>
                  </a:lnTo>
                  <a:lnTo>
                    <a:pt x="198755" y="403859"/>
                  </a:lnTo>
                  <a:close/>
                </a:path>
                <a:path w="514350" h="703579">
                  <a:moveTo>
                    <a:pt x="76961" y="581660"/>
                  </a:moveTo>
                  <a:lnTo>
                    <a:pt x="76231" y="582929"/>
                  </a:lnTo>
                  <a:lnTo>
                    <a:pt x="76961" y="581660"/>
                  </a:lnTo>
                  <a:close/>
                </a:path>
                <a:path w="514350" h="703579">
                  <a:moveTo>
                    <a:pt x="114109" y="567689"/>
                  </a:moveTo>
                  <a:lnTo>
                    <a:pt x="113792" y="567689"/>
                  </a:lnTo>
                  <a:lnTo>
                    <a:pt x="113284" y="568959"/>
                  </a:lnTo>
                  <a:lnTo>
                    <a:pt x="114109" y="567689"/>
                  </a:lnTo>
                  <a:close/>
                </a:path>
                <a:path w="514350" h="703579">
                  <a:moveTo>
                    <a:pt x="118745" y="561339"/>
                  </a:moveTo>
                  <a:lnTo>
                    <a:pt x="118237" y="561339"/>
                  </a:lnTo>
                  <a:lnTo>
                    <a:pt x="117856" y="562609"/>
                  </a:lnTo>
                  <a:lnTo>
                    <a:pt x="118745" y="561339"/>
                  </a:lnTo>
                  <a:close/>
                </a:path>
                <a:path w="514350" h="703579">
                  <a:moveTo>
                    <a:pt x="397891" y="118109"/>
                  </a:moveTo>
                  <a:lnTo>
                    <a:pt x="382397" y="138429"/>
                  </a:lnTo>
                  <a:lnTo>
                    <a:pt x="383032" y="138429"/>
                  </a:lnTo>
                  <a:lnTo>
                    <a:pt x="340868" y="184150"/>
                  </a:lnTo>
                  <a:lnTo>
                    <a:pt x="332613" y="193039"/>
                  </a:lnTo>
                  <a:lnTo>
                    <a:pt x="333248" y="193039"/>
                  </a:lnTo>
                  <a:lnTo>
                    <a:pt x="324993" y="200659"/>
                  </a:lnTo>
                  <a:lnTo>
                    <a:pt x="324231" y="201929"/>
                  </a:lnTo>
                  <a:lnTo>
                    <a:pt x="316484" y="209550"/>
                  </a:lnTo>
                  <a:lnTo>
                    <a:pt x="308864" y="219709"/>
                  </a:lnTo>
                  <a:lnTo>
                    <a:pt x="308356" y="219709"/>
                  </a:lnTo>
                  <a:lnTo>
                    <a:pt x="289560" y="246379"/>
                  </a:lnTo>
                  <a:lnTo>
                    <a:pt x="272542" y="273049"/>
                  </a:lnTo>
                  <a:lnTo>
                    <a:pt x="272415" y="274319"/>
                  </a:lnTo>
                  <a:lnTo>
                    <a:pt x="247142" y="317499"/>
                  </a:lnTo>
                  <a:lnTo>
                    <a:pt x="217932" y="369569"/>
                  </a:lnTo>
                  <a:lnTo>
                    <a:pt x="198120" y="405129"/>
                  </a:lnTo>
                  <a:lnTo>
                    <a:pt x="226459" y="405129"/>
                  </a:lnTo>
                  <a:lnTo>
                    <a:pt x="239522" y="382269"/>
                  </a:lnTo>
                  <a:lnTo>
                    <a:pt x="268732" y="328929"/>
                  </a:lnTo>
                  <a:lnTo>
                    <a:pt x="293750" y="285749"/>
                  </a:lnTo>
                  <a:lnTo>
                    <a:pt x="294410" y="285749"/>
                  </a:lnTo>
                  <a:lnTo>
                    <a:pt x="310134" y="260349"/>
                  </a:lnTo>
                  <a:lnTo>
                    <a:pt x="309752" y="260349"/>
                  </a:lnTo>
                  <a:lnTo>
                    <a:pt x="328422" y="233679"/>
                  </a:lnTo>
                  <a:lnTo>
                    <a:pt x="328875" y="233679"/>
                  </a:lnTo>
                  <a:lnTo>
                    <a:pt x="335407" y="226059"/>
                  </a:lnTo>
                  <a:lnTo>
                    <a:pt x="342773" y="217169"/>
                  </a:lnTo>
                  <a:lnTo>
                    <a:pt x="343386" y="217169"/>
                  </a:lnTo>
                  <a:lnTo>
                    <a:pt x="350266" y="210819"/>
                  </a:lnTo>
                  <a:lnTo>
                    <a:pt x="350900" y="209550"/>
                  </a:lnTo>
                  <a:lnTo>
                    <a:pt x="401320" y="154939"/>
                  </a:lnTo>
                  <a:lnTo>
                    <a:pt x="401955" y="153669"/>
                  </a:lnTo>
                  <a:lnTo>
                    <a:pt x="417449" y="133350"/>
                  </a:lnTo>
                  <a:lnTo>
                    <a:pt x="417702" y="133350"/>
                  </a:lnTo>
                  <a:lnTo>
                    <a:pt x="427317" y="119379"/>
                  </a:lnTo>
                  <a:lnTo>
                    <a:pt x="397510" y="119379"/>
                  </a:lnTo>
                  <a:lnTo>
                    <a:pt x="397891" y="118109"/>
                  </a:lnTo>
                  <a:close/>
                </a:path>
                <a:path w="514350" h="703579">
                  <a:moveTo>
                    <a:pt x="294410" y="285749"/>
                  </a:moveTo>
                  <a:lnTo>
                    <a:pt x="293750" y="285749"/>
                  </a:lnTo>
                  <a:lnTo>
                    <a:pt x="293624" y="287019"/>
                  </a:lnTo>
                  <a:lnTo>
                    <a:pt x="294410" y="285749"/>
                  </a:lnTo>
                  <a:close/>
                </a:path>
                <a:path w="514350" h="703579">
                  <a:moveTo>
                    <a:pt x="328875" y="233679"/>
                  </a:moveTo>
                  <a:lnTo>
                    <a:pt x="328422" y="233679"/>
                  </a:lnTo>
                  <a:lnTo>
                    <a:pt x="327787" y="234950"/>
                  </a:lnTo>
                  <a:lnTo>
                    <a:pt x="328875" y="233679"/>
                  </a:lnTo>
                  <a:close/>
                </a:path>
                <a:path w="514350" h="703579">
                  <a:moveTo>
                    <a:pt x="343386" y="217169"/>
                  </a:moveTo>
                  <a:lnTo>
                    <a:pt x="342773" y="217169"/>
                  </a:lnTo>
                  <a:lnTo>
                    <a:pt x="342011" y="218439"/>
                  </a:lnTo>
                  <a:lnTo>
                    <a:pt x="343386" y="217169"/>
                  </a:lnTo>
                  <a:close/>
                </a:path>
                <a:path w="514350" h="703579">
                  <a:moveTo>
                    <a:pt x="432948" y="70291"/>
                  </a:moveTo>
                  <a:lnTo>
                    <a:pt x="431165" y="72389"/>
                  </a:lnTo>
                  <a:lnTo>
                    <a:pt x="428878" y="76200"/>
                  </a:lnTo>
                  <a:lnTo>
                    <a:pt x="429133" y="76200"/>
                  </a:lnTo>
                  <a:lnTo>
                    <a:pt x="422528" y="83819"/>
                  </a:lnTo>
                  <a:lnTo>
                    <a:pt x="422656" y="83819"/>
                  </a:lnTo>
                  <a:lnTo>
                    <a:pt x="412496" y="97789"/>
                  </a:lnTo>
                  <a:lnTo>
                    <a:pt x="397510" y="119379"/>
                  </a:lnTo>
                  <a:lnTo>
                    <a:pt x="427317" y="119379"/>
                  </a:lnTo>
                  <a:lnTo>
                    <a:pt x="432562" y="111759"/>
                  </a:lnTo>
                  <a:lnTo>
                    <a:pt x="433225" y="111759"/>
                  </a:lnTo>
                  <a:lnTo>
                    <a:pt x="448818" y="90169"/>
                  </a:lnTo>
                  <a:lnTo>
                    <a:pt x="449072" y="90169"/>
                  </a:lnTo>
                  <a:lnTo>
                    <a:pt x="451612" y="86359"/>
                  </a:lnTo>
                  <a:lnTo>
                    <a:pt x="453898" y="82550"/>
                  </a:lnTo>
                  <a:lnTo>
                    <a:pt x="454660" y="81279"/>
                  </a:lnTo>
                  <a:lnTo>
                    <a:pt x="456565" y="77469"/>
                  </a:lnTo>
                  <a:lnTo>
                    <a:pt x="458470" y="73659"/>
                  </a:lnTo>
                  <a:lnTo>
                    <a:pt x="459613" y="71119"/>
                  </a:lnTo>
                  <a:lnTo>
                    <a:pt x="432562" y="71119"/>
                  </a:lnTo>
                  <a:lnTo>
                    <a:pt x="432948" y="70291"/>
                  </a:lnTo>
                  <a:close/>
                </a:path>
                <a:path w="514350" h="703579">
                  <a:moveTo>
                    <a:pt x="433225" y="111759"/>
                  </a:moveTo>
                  <a:lnTo>
                    <a:pt x="432562" y="111759"/>
                  </a:lnTo>
                  <a:lnTo>
                    <a:pt x="432308" y="113029"/>
                  </a:lnTo>
                  <a:lnTo>
                    <a:pt x="433225" y="111759"/>
                  </a:lnTo>
                  <a:close/>
                </a:path>
                <a:path w="514350" h="703579">
                  <a:moveTo>
                    <a:pt x="433324" y="69850"/>
                  </a:moveTo>
                  <a:lnTo>
                    <a:pt x="432948" y="70291"/>
                  </a:lnTo>
                  <a:lnTo>
                    <a:pt x="432562" y="71119"/>
                  </a:lnTo>
                  <a:lnTo>
                    <a:pt x="433324" y="69850"/>
                  </a:lnTo>
                  <a:close/>
                </a:path>
                <a:path w="514350" h="703579">
                  <a:moveTo>
                    <a:pt x="460248" y="69850"/>
                  </a:moveTo>
                  <a:lnTo>
                    <a:pt x="433324" y="69850"/>
                  </a:lnTo>
                  <a:lnTo>
                    <a:pt x="432562" y="71119"/>
                  </a:lnTo>
                  <a:lnTo>
                    <a:pt x="459613" y="71119"/>
                  </a:lnTo>
                  <a:lnTo>
                    <a:pt x="460248" y="69850"/>
                  </a:lnTo>
                  <a:close/>
                </a:path>
                <a:path w="514350" h="703579">
                  <a:moveTo>
                    <a:pt x="462243" y="66765"/>
                  </a:moveTo>
                  <a:lnTo>
                    <a:pt x="461645" y="67309"/>
                  </a:lnTo>
                  <a:lnTo>
                    <a:pt x="434340" y="67309"/>
                  </a:lnTo>
                  <a:lnTo>
                    <a:pt x="432948" y="70291"/>
                  </a:lnTo>
                  <a:lnTo>
                    <a:pt x="433324" y="69850"/>
                  </a:lnTo>
                  <a:lnTo>
                    <a:pt x="460248" y="69850"/>
                  </a:lnTo>
                  <a:lnTo>
                    <a:pt x="460883" y="68579"/>
                  </a:lnTo>
                  <a:lnTo>
                    <a:pt x="461518" y="68579"/>
                  </a:lnTo>
                  <a:lnTo>
                    <a:pt x="462243" y="66765"/>
                  </a:lnTo>
                  <a:close/>
                </a:path>
                <a:path w="514350" h="703579">
                  <a:moveTo>
                    <a:pt x="461518" y="68579"/>
                  </a:moveTo>
                  <a:lnTo>
                    <a:pt x="460883" y="68579"/>
                  </a:lnTo>
                  <a:lnTo>
                    <a:pt x="460375" y="69850"/>
                  </a:lnTo>
                  <a:lnTo>
                    <a:pt x="461518" y="68579"/>
                  </a:lnTo>
                  <a:close/>
                </a:path>
                <a:path w="514350" h="703579">
                  <a:moveTo>
                    <a:pt x="445135" y="48259"/>
                  </a:moveTo>
                  <a:lnTo>
                    <a:pt x="443738" y="50800"/>
                  </a:lnTo>
                  <a:lnTo>
                    <a:pt x="442214" y="52069"/>
                  </a:lnTo>
                  <a:lnTo>
                    <a:pt x="440182" y="55879"/>
                  </a:lnTo>
                  <a:lnTo>
                    <a:pt x="439166" y="57150"/>
                  </a:lnTo>
                  <a:lnTo>
                    <a:pt x="438658" y="58419"/>
                  </a:lnTo>
                  <a:lnTo>
                    <a:pt x="436245" y="63500"/>
                  </a:lnTo>
                  <a:lnTo>
                    <a:pt x="435991" y="63500"/>
                  </a:lnTo>
                  <a:lnTo>
                    <a:pt x="434213" y="67309"/>
                  </a:lnTo>
                  <a:lnTo>
                    <a:pt x="461645" y="67309"/>
                  </a:lnTo>
                  <a:lnTo>
                    <a:pt x="462534" y="66039"/>
                  </a:lnTo>
                  <a:lnTo>
                    <a:pt x="463042" y="66039"/>
                  </a:lnTo>
                  <a:lnTo>
                    <a:pt x="464439" y="64769"/>
                  </a:lnTo>
                  <a:lnTo>
                    <a:pt x="464693" y="63500"/>
                  </a:lnTo>
                  <a:lnTo>
                    <a:pt x="465836" y="62229"/>
                  </a:lnTo>
                  <a:lnTo>
                    <a:pt x="465074" y="62229"/>
                  </a:lnTo>
                  <a:lnTo>
                    <a:pt x="466851" y="60959"/>
                  </a:lnTo>
                  <a:lnTo>
                    <a:pt x="469265" y="58419"/>
                  </a:lnTo>
                  <a:lnTo>
                    <a:pt x="470408" y="58419"/>
                  </a:lnTo>
                  <a:lnTo>
                    <a:pt x="471297" y="57150"/>
                  </a:lnTo>
                  <a:lnTo>
                    <a:pt x="477164" y="49529"/>
                  </a:lnTo>
                  <a:lnTo>
                    <a:pt x="444881" y="49529"/>
                  </a:lnTo>
                  <a:lnTo>
                    <a:pt x="445135" y="48259"/>
                  </a:lnTo>
                  <a:close/>
                </a:path>
                <a:path w="514350" h="703579">
                  <a:moveTo>
                    <a:pt x="462534" y="66039"/>
                  </a:moveTo>
                  <a:lnTo>
                    <a:pt x="461645" y="67309"/>
                  </a:lnTo>
                  <a:lnTo>
                    <a:pt x="462243" y="66765"/>
                  </a:lnTo>
                  <a:lnTo>
                    <a:pt x="462534" y="66039"/>
                  </a:lnTo>
                  <a:close/>
                </a:path>
                <a:path w="514350" h="703579">
                  <a:moveTo>
                    <a:pt x="463042" y="66039"/>
                  </a:moveTo>
                  <a:lnTo>
                    <a:pt x="462534" y="66039"/>
                  </a:lnTo>
                  <a:lnTo>
                    <a:pt x="462243" y="66765"/>
                  </a:lnTo>
                  <a:lnTo>
                    <a:pt x="463042" y="66039"/>
                  </a:lnTo>
                  <a:close/>
                </a:path>
                <a:path w="514350" h="703579">
                  <a:moveTo>
                    <a:pt x="466978" y="60959"/>
                  </a:moveTo>
                  <a:lnTo>
                    <a:pt x="465074" y="62229"/>
                  </a:lnTo>
                  <a:lnTo>
                    <a:pt x="465582" y="62229"/>
                  </a:lnTo>
                  <a:lnTo>
                    <a:pt x="466978" y="60959"/>
                  </a:lnTo>
                  <a:close/>
                </a:path>
                <a:path w="514350" h="703579">
                  <a:moveTo>
                    <a:pt x="452882" y="40639"/>
                  </a:moveTo>
                  <a:lnTo>
                    <a:pt x="450342" y="43179"/>
                  </a:lnTo>
                  <a:lnTo>
                    <a:pt x="449580" y="43179"/>
                  </a:lnTo>
                  <a:lnTo>
                    <a:pt x="447675" y="45719"/>
                  </a:lnTo>
                  <a:lnTo>
                    <a:pt x="446277" y="46989"/>
                  </a:lnTo>
                  <a:lnTo>
                    <a:pt x="446024" y="48259"/>
                  </a:lnTo>
                  <a:lnTo>
                    <a:pt x="444881" y="49529"/>
                  </a:lnTo>
                  <a:lnTo>
                    <a:pt x="477164" y="49529"/>
                  </a:lnTo>
                  <a:lnTo>
                    <a:pt x="481075" y="44450"/>
                  </a:lnTo>
                  <a:lnTo>
                    <a:pt x="481330" y="44450"/>
                  </a:lnTo>
                  <a:lnTo>
                    <a:pt x="482255" y="43179"/>
                  </a:lnTo>
                  <a:lnTo>
                    <a:pt x="450342" y="43179"/>
                  </a:lnTo>
                  <a:lnTo>
                    <a:pt x="451358" y="41909"/>
                  </a:lnTo>
                  <a:lnTo>
                    <a:pt x="451993" y="41909"/>
                  </a:lnTo>
                  <a:lnTo>
                    <a:pt x="452882" y="40639"/>
                  </a:lnTo>
                  <a:close/>
                </a:path>
                <a:path w="514350" h="703579">
                  <a:moveTo>
                    <a:pt x="493445" y="28955"/>
                  </a:moveTo>
                  <a:lnTo>
                    <a:pt x="493014" y="29209"/>
                  </a:lnTo>
                  <a:lnTo>
                    <a:pt x="461645" y="29209"/>
                  </a:lnTo>
                  <a:lnTo>
                    <a:pt x="451993" y="41909"/>
                  </a:lnTo>
                  <a:lnTo>
                    <a:pt x="483180" y="41909"/>
                  </a:lnTo>
                  <a:lnTo>
                    <a:pt x="487807" y="35559"/>
                  </a:lnTo>
                  <a:lnTo>
                    <a:pt x="488219" y="35559"/>
                  </a:lnTo>
                  <a:lnTo>
                    <a:pt x="490982" y="31750"/>
                  </a:lnTo>
                  <a:lnTo>
                    <a:pt x="491490" y="31750"/>
                  </a:lnTo>
                  <a:lnTo>
                    <a:pt x="493445" y="28955"/>
                  </a:lnTo>
                  <a:close/>
                </a:path>
                <a:path w="514350" h="703579">
                  <a:moveTo>
                    <a:pt x="488219" y="35559"/>
                  </a:moveTo>
                  <a:lnTo>
                    <a:pt x="487807" y="35559"/>
                  </a:lnTo>
                  <a:lnTo>
                    <a:pt x="487299" y="36829"/>
                  </a:lnTo>
                  <a:lnTo>
                    <a:pt x="488219" y="35559"/>
                  </a:lnTo>
                  <a:close/>
                </a:path>
                <a:path w="514350" h="703579">
                  <a:moveTo>
                    <a:pt x="491490" y="31750"/>
                  </a:moveTo>
                  <a:lnTo>
                    <a:pt x="490982" y="31750"/>
                  </a:lnTo>
                  <a:lnTo>
                    <a:pt x="490600" y="33019"/>
                  </a:lnTo>
                  <a:lnTo>
                    <a:pt x="491490" y="31750"/>
                  </a:lnTo>
                  <a:close/>
                </a:path>
                <a:path w="514350" h="703579">
                  <a:moveTo>
                    <a:pt x="513969" y="8889"/>
                  </a:moveTo>
                  <a:lnTo>
                    <a:pt x="479298" y="8889"/>
                  </a:lnTo>
                  <a:lnTo>
                    <a:pt x="478409" y="10159"/>
                  </a:lnTo>
                  <a:lnTo>
                    <a:pt x="477139" y="10159"/>
                  </a:lnTo>
                  <a:lnTo>
                    <a:pt x="475869" y="11429"/>
                  </a:lnTo>
                  <a:lnTo>
                    <a:pt x="472313" y="15239"/>
                  </a:lnTo>
                  <a:lnTo>
                    <a:pt x="471932" y="16509"/>
                  </a:lnTo>
                  <a:lnTo>
                    <a:pt x="468375" y="20319"/>
                  </a:lnTo>
                  <a:lnTo>
                    <a:pt x="461518" y="29209"/>
                  </a:lnTo>
                  <a:lnTo>
                    <a:pt x="493014" y="29209"/>
                  </a:lnTo>
                  <a:lnTo>
                    <a:pt x="494157" y="27939"/>
                  </a:lnTo>
                  <a:lnTo>
                    <a:pt x="495173" y="27939"/>
                  </a:lnTo>
                  <a:lnTo>
                    <a:pt x="496316" y="26669"/>
                  </a:lnTo>
                  <a:lnTo>
                    <a:pt x="495426" y="26669"/>
                  </a:lnTo>
                  <a:lnTo>
                    <a:pt x="495792" y="26511"/>
                  </a:lnTo>
                  <a:lnTo>
                    <a:pt x="497459" y="25400"/>
                  </a:lnTo>
                  <a:lnTo>
                    <a:pt x="496570" y="25400"/>
                  </a:lnTo>
                  <a:lnTo>
                    <a:pt x="498210" y="24870"/>
                  </a:lnTo>
                  <a:lnTo>
                    <a:pt x="499618" y="24129"/>
                  </a:lnTo>
                  <a:lnTo>
                    <a:pt x="499491" y="24129"/>
                  </a:lnTo>
                  <a:lnTo>
                    <a:pt x="499718" y="24077"/>
                  </a:lnTo>
                  <a:lnTo>
                    <a:pt x="502031" y="22859"/>
                  </a:lnTo>
                  <a:lnTo>
                    <a:pt x="509873" y="22859"/>
                  </a:lnTo>
                  <a:lnTo>
                    <a:pt x="513969" y="19050"/>
                  </a:lnTo>
                  <a:lnTo>
                    <a:pt x="513969" y="10159"/>
                  </a:lnTo>
                  <a:lnTo>
                    <a:pt x="478409" y="10159"/>
                  </a:lnTo>
                  <a:lnTo>
                    <a:pt x="479101" y="9005"/>
                  </a:lnTo>
                  <a:lnTo>
                    <a:pt x="513969" y="9005"/>
                  </a:lnTo>
                  <a:close/>
                </a:path>
                <a:path w="514350" h="703579">
                  <a:moveTo>
                    <a:pt x="494157" y="27939"/>
                  </a:moveTo>
                  <a:lnTo>
                    <a:pt x="493014" y="29209"/>
                  </a:lnTo>
                  <a:lnTo>
                    <a:pt x="493445" y="28955"/>
                  </a:lnTo>
                  <a:lnTo>
                    <a:pt x="494157" y="27939"/>
                  </a:lnTo>
                  <a:close/>
                </a:path>
                <a:path w="514350" h="703579">
                  <a:moveTo>
                    <a:pt x="495173" y="27939"/>
                  </a:moveTo>
                  <a:lnTo>
                    <a:pt x="494157" y="27939"/>
                  </a:lnTo>
                  <a:lnTo>
                    <a:pt x="493445" y="28955"/>
                  </a:lnTo>
                  <a:lnTo>
                    <a:pt x="495173" y="27939"/>
                  </a:lnTo>
                  <a:close/>
                </a:path>
                <a:path w="514350" h="703579">
                  <a:moveTo>
                    <a:pt x="495792" y="26511"/>
                  </a:moveTo>
                  <a:lnTo>
                    <a:pt x="495426" y="26669"/>
                  </a:lnTo>
                  <a:lnTo>
                    <a:pt x="495792" y="26511"/>
                  </a:lnTo>
                  <a:close/>
                </a:path>
                <a:path w="514350" h="703579">
                  <a:moveTo>
                    <a:pt x="496887" y="26034"/>
                  </a:moveTo>
                  <a:lnTo>
                    <a:pt x="495792" y="26511"/>
                  </a:lnTo>
                  <a:lnTo>
                    <a:pt x="495553" y="26669"/>
                  </a:lnTo>
                  <a:lnTo>
                    <a:pt x="496316" y="26669"/>
                  </a:lnTo>
                  <a:lnTo>
                    <a:pt x="496887" y="26034"/>
                  </a:lnTo>
                  <a:close/>
                </a:path>
                <a:path w="514350" h="703579">
                  <a:moveTo>
                    <a:pt x="498348" y="25400"/>
                  </a:moveTo>
                  <a:lnTo>
                    <a:pt x="496887" y="26034"/>
                  </a:lnTo>
                  <a:lnTo>
                    <a:pt x="496316" y="26669"/>
                  </a:lnTo>
                  <a:lnTo>
                    <a:pt x="496570" y="26669"/>
                  </a:lnTo>
                  <a:lnTo>
                    <a:pt x="498348" y="25400"/>
                  </a:lnTo>
                  <a:close/>
                </a:path>
                <a:path w="514350" h="703579">
                  <a:moveTo>
                    <a:pt x="498348" y="25400"/>
                  </a:moveTo>
                  <a:lnTo>
                    <a:pt x="496570" y="26669"/>
                  </a:lnTo>
                  <a:lnTo>
                    <a:pt x="497332" y="26669"/>
                  </a:lnTo>
                  <a:lnTo>
                    <a:pt x="498348" y="25400"/>
                  </a:lnTo>
                  <a:close/>
                </a:path>
                <a:path w="514350" h="703579">
                  <a:moveTo>
                    <a:pt x="497459" y="25400"/>
                  </a:moveTo>
                  <a:lnTo>
                    <a:pt x="495792" y="26511"/>
                  </a:lnTo>
                  <a:lnTo>
                    <a:pt x="496887" y="26034"/>
                  </a:lnTo>
                  <a:lnTo>
                    <a:pt x="497459" y="25400"/>
                  </a:lnTo>
                  <a:close/>
                </a:path>
                <a:path w="514350" h="703579">
                  <a:moveTo>
                    <a:pt x="498833" y="25026"/>
                  </a:moveTo>
                  <a:lnTo>
                    <a:pt x="497713" y="25400"/>
                  </a:lnTo>
                  <a:lnTo>
                    <a:pt x="497459" y="25400"/>
                  </a:lnTo>
                  <a:lnTo>
                    <a:pt x="496887" y="26034"/>
                  </a:lnTo>
                  <a:lnTo>
                    <a:pt x="498348" y="25400"/>
                  </a:lnTo>
                  <a:lnTo>
                    <a:pt x="498833" y="25026"/>
                  </a:lnTo>
                  <a:close/>
                </a:path>
                <a:path w="514350" h="703579">
                  <a:moveTo>
                    <a:pt x="498210" y="24870"/>
                  </a:moveTo>
                  <a:lnTo>
                    <a:pt x="496570" y="25400"/>
                  </a:lnTo>
                  <a:lnTo>
                    <a:pt x="497205" y="25400"/>
                  </a:lnTo>
                  <a:lnTo>
                    <a:pt x="498210" y="24870"/>
                  </a:lnTo>
                  <a:close/>
                </a:path>
                <a:path w="514350" h="703579">
                  <a:moveTo>
                    <a:pt x="499632" y="24412"/>
                  </a:moveTo>
                  <a:lnTo>
                    <a:pt x="498210" y="24870"/>
                  </a:lnTo>
                  <a:lnTo>
                    <a:pt x="497205" y="25400"/>
                  </a:lnTo>
                  <a:lnTo>
                    <a:pt x="497713" y="25400"/>
                  </a:lnTo>
                  <a:lnTo>
                    <a:pt x="498833" y="25026"/>
                  </a:lnTo>
                  <a:lnTo>
                    <a:pt x="499632" y="24412"/>
                  </a:lnTo>
                  <a:close/>
                </a:path>
                <a:path w="514350" h="703579">
                  <a:moveTo>
                    <a:pt x="500071" y="24613"/>
                  </a:moveTo>
                  <a:lnTo>
                    <a:pt x="498833" y="25026"/>
                  </a:lnTo>
                  <a:lnTo>
                    <a:pt x="498348" y="25400"/>
                  </a:lnTo>
                  <a:lnTo>
                    <a:pt x="499364" y="25400"/>
                  </a:lnTo>
                  <a:lnTo>
                    <a:pt x="500071" y="24613"/>
                  </a:lnTo>
                  <a:close/>
                </a:path>
                <a:path w="514350" h="703579">
                  <a:moveTo>
                    <a:pt x="500507" y="24129"/>
                  </a:moveTo>
                  <a:lnTo>
                    <a:pt x="499632" y="24412"/>
                  </a:lnTo>
                  <a:lnTo>
                    <a:pt x="498833" y="25026"/>
                  </a:lnTo>
                  <a:lnTo>
                    <a:pt x="500071" y="24613"/>
                  </a:lnTo>
                  <a:lnTo>
                    <a:pt x="500507" y="24129"/>
                  </a:lnTo>
                  <a:close/>
                </a:path>
                <a:path w="514350" h="703579">
                  <a:moveTo>
                    <a:pt x="500300" y="23941"/>
                  </a:moveTo>
                  <a:lnTo>
                    <a:pt x="499718" y="24077"/>
                  </a:lnTo>
                  <a:lnTo>
                    <a:pt x="498210" y="24870"/>
                  </a:lnTo>
                  <a:lnTo>
                    <a:pt x="499632" y="24412"/>
                  </a:lnTo>
                  <a:lnTo>
                    <a:pt x="500083" y="24077"/>
                  </a:lnTo>
                  <a:lnTo>
                    <a:pt x="500300" y="23941"/>
                  </a:lnTo>
                  <a:close/>
                </a:path>
                <a:path w="514350" h="703579">
                  <a:moveTo>
                    <a:pt x="501523" y="24129"/>
                  </a:moveTo>
                  <a:lnTo>
                    <a:pt x="500507" y="24129"/>
                  </a:lnTo>
                  <a:lnTo>
                    <a:pt x="500071" y="24613"/>
                  </a:lnTo>
                  <a:lnTo>
                    <a:pt x="501523" y="24129"/>
                  </a:lnTo>
                  <a:close/>
                </a:path>
                <a:path w="514350" h="703579">
                  <a:moveTo>
                    <a:pt x="504951" y="22859"/>
                  </a:moveTo>
                  <a:lnTo>
                    <a:pt x="500300" y="23941"/>
                  </a:lnTo>
                  <a:lnTo>
                    <a:pt x="499999" y="24129"/>
                  </a:lnTo>
                  <a:lnTo>
                    <a:pt x="499632" y="24412"/>
                  </a:lnTo>
                  <a:lnTo>
                    <a:pt x="500507" y="24129"/>
                  </a:lnTo>
                  <a:lnTo>
                    <a:pt x="504317" y="24129"/>
                  </a:lnTo>
                  <a:lnTo>
                    <a:pt x="504951" y="22859"/>
                  </a:lnTo>
                  <a:close/>
                </a:path>
                <a:path w="514350" h="703579">
                  <a:moveTo>
                    <a:pt x="499718" y="24077"/>
                  </a:moveTo>
                  <a:lnTo>
                    <a:pt x="499491" y="24129"/>
                  </a:lnTo>
                  <a:lnTo>
                    <a:pt x="499618" y="24129"/>
                  </a:lnTo>
                  <a:close/>
                </a:path>
                <a:path w="514350" h="703579">
                  <a:moveTo>
                    <a:pt x="509873" y="22859"/>
                  </a:moveTo>
                  <a:lnTo>
                    <a:pt x="504951" y="22859"/>
                  </a:lnTo>
                  <a:lnTo>
                    <a:pt x="504317" y="24129"/>
                  </a:lnTo>
                  <a:lnTo>
                    <a:pt x="508508" y="24129"/>
                  </a:lnTo>
                  <a:lnTo>
                    <a:pt x="509873" y="22859"/>
                  </a:lnTo>
                  <a:close/>
                </a:path>
                <a:path w="514350" h="703579">
                  <a:moveTo>
                    <a:pt x="502031" y="22859"/>
                  </a:moveTo>
                  <a:lnTo>
                    <a:pt x="499718" y="24077"/>
                  </a:lnTo>
                  <a:lnTo>
                    <a:pt x="500300" y="23941"/>
                  </a:lnTo>
                  <a:lnTo>
                    <a:pt x="502031" y="22859"/>
                  </a:lnTo>
                  <a:close/>
                </a:path>
                <a:path w="514350" h="703579">
                  <a:moveTo>
                    <a:pt x="504951" y="22859"/>
                  </a:moveTo>
                  <a:lnTo>
                    <a:pt x="502031" y="22859"/>
                  </a:lnTo>
                  <a:lnTo>
                    <a:pt x="500300" y="23941"/>
                  </a:lnTo>
                  <a:lnTo>
                    <a:pt x="504951" y="22859"/>
                  </a:lnTo>
                  <a:close/>
                </a:path>
                <a:path w="514350" h="703579">
                  <a:moveTo>
                    <a:pt x="479298" y="8889"/>
                  </a:moveTo>
                  <a:lnTo>
                    <a:pt x="479101" y="9005"/>
                  </a:lnTo>
                  <a:lnTo>
                    <a:pt x="478409" y="10159"/>
                  </a:lnTo>
                  <a:lnTo>
                    <a:pt x="479298" y="8889"/>
                  </a:lnTo>
                  <a:close/>
                </a:path>
                <a:path w="514350" h="703579">
                  <a:moveTo>
                    <a:pt x="508508" y="0"/>
                  </a:moveTo>
                  <a:lnTo>
                    <a:pt x="497713" y="0"/>
                  </a:lnTo>
                  <a:lnTo>
                    <a:pt x="494007" y="1195"/>
                  </a:lnTo>
                  <a:lnTo>
                    <a:pt x="490474" y="1269"/>
                  </a:lnTo>
                  <a:lnTo>
                    <a:pt x="489458" y="2539"/>
                  </a:lnTo>
                  <a:lnTo>
                    <a:pt x="488696" y="2539"/>
                  </a:lnTo>
                  <a:lnTo>
                    <a:pt x="487680" y="3809"/>
                  </a:lnTo>
                  <a:lnTo>
                    <a:pt x="486424" y="4332"/>
                  </a:lnTo>
                  <a:lnTo>
                    <a:pt x="483870" y="6350"/>
                  </a:lnTo>
                  <a:lnTo>
                    <a:pt x="481838" y="6350"/>
                  </a:lnTo>
                  <a:lnTo>
                    <a:pt x="479933" y="7619"/>
                  </a:lnTo>
                  <a:lnTo>
                    <a:pt x="479101" y="9005"/>
                  </a:lnTo>
                  <a:lnTo>
                    <a:pt x="479298" y="8889"/>
                  </a:lnTo>
                  <a:lnTo>
                    <a:pt x="513969" y="8889"/>
                  </a:lnTo>
                  <a:lnTo>
                    <a:pt x="513969" y="5079"/>
                  </a:lnTo>
                  <a:lnTo>
                    <a:pt x="508508" y="0"/>
                  </a:lnTo>
                  <a:close/>
                </a:path>
                <a:path w="514350" h="703579">
                  <a:moveTo>
                    <a:pt x="484632" y="5079"/>
                  </a:moveTo>
                  <a:lnTo>
                    <a:pt x="484250" y="5079"/>
                  </a:lnTo>
                  <a:lnTo>
                    <a:pt x="482853" y="6350"/>
                  </a:lnTo>
                  <a:lnTo>
                    <a:pt x="483870" y="6350"/>
                  </a:lnTo>
                  <a:lnTo>
                    <a:pt x="484632" y="5079"/>
                  </a:lnTo>
                  <a:close/>
                </a:path>
                <a:path w="514350" h="703579">
                  <a:moveTo>
                    <a:pt x="486424" y="4332"/>
                  </a:moveTo>
                  <a:lnTo>
                    <a:pt x="484632" y="5079"/>
                  </a:lnTo>
                  <a:lnTo>
                    <a:pt x="483870" y="6350"/>
                  </a:lnTo>
                  <a:lnTo>
                    <a:pt x="486424" y="4332"/>
                  </a:lnTo>
                  <a:close/>
                </a:path>
                <a:path w="514350" h="703579">
                  <a:moveTo>
                    <a:pt x="488696" y="2539"/>
                  </a:moveTo>
                  <a:lnTo>
                    <a:pt x="487552" y="2539"/>
                  </a:lnTo>
                  <a:lnTo>
                    <a:pt x="485901" y="3809"/>
                  </a:lnTo>
                  <a:lnTo>
                    <a:pt x="484632" y="5079"/>
                  </a:lnTo>
                  <a:lnTo>
                    <a:pt x="486424" y="4332"/>
                  </a:lnTo>
                  <a:lnTo>
                    <a:pt x="488696" y="2539"/>
                  </a:lnTo>
                  <a:close/>
                </a:path>
                <a:path w="514350" h="703579">
                  <a:moveTo>
                    <a:pt x="494948" y="522"/>
                  </a:moveTo>
                  <a:lnTo>
                    <a:pt x="492633" y="1269"/>
                  </a:lnTo>
                  <a:lnTo>
                    <a:pt x="493775" y="1269"/>
                  </a:lnTo>
                  <a:lnTo>
                    <a:pt x="494007" y="1195"/>
                  </a:lnTo>
                  <a:lnTo>
                    <a:pt x="494948" y="522"/>
                  </a:lnTo>
                  <a:close/>
                </a:path>
                <a:path w="514350" h="703579">
                  <a:moveTo>
                    <a:pt x="497713" y="0"/>
                  </a:moveTo>
                  <a:lnTo>
                    <a:pt x="496570" y="0"/>
                  </a:lnTo>
                  <a:lnTo>
                    <a:pt x="494948" y="522"/>
                  </a:lnTo>
                  <a:lnTo>
                    <a:pt x="494007" y="1195"/>
                  </a:lnTo>
                  <a:lnTo>
                    <a:pt x="497713" y="0"/>
                  </a:lnTo>
                  <a:close/>
                </a:path>
                <a:path w="514350" h="703579">
                  <a:moveTo>
                    <a:pt x="496570" y="0"/>
                  </a:moveTo>
                  <a:lnTo>
                    <a:pt x="495681" y="0"/>
                  </a:lnTo>
                  <a:lnTo>
                    <a:pt x="494948" y="522"/>
                  </a:lnTo>
                  <a:lnTo>
                    <a:pt x="496570" y="0"/>
                  </a:lnTo>
                  <a:close/>
                </a:path>
              </a:pathLst>
            </a:custGeom>
            <a:solidFill>
              <a:srgbClr val="66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5515" y="4147435"/>
            <a:ext cx="288264" cy="1950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7476" y="1364638"/>
            <a:ext cx="286778" cy="196472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1385295" y="1646808"/>
            <a:ext cx="48895" cy="555625"/>
          </a:xfrm>
          <a:custGeom>
            <a:avLst/>
            <a:gdLst/>
            <a:ahLst/>
            <a:cxnLst/>
            <a:rect l="l" t="t" r="r" b="b"/>
            <a:pathLst>
              <a:path w="48895" h="555625">
                <a:moveTo>
                  <a:pt x="41021" y="523366"/>
                </a:moveTo>
                <a:lnTo>
                  <a:pt x="16255" y="523366"/>
                </a:lnTo>
                <a:lnTo>
                  <a:pt x="16255" y="549655"/>
                </a:lnTo>
                <a:lnTo>
                  <a:pt x="21717" y="555116"/>
                </a:lnTo>
                <a:lnTo>
                  <a:pt x="35432" y="555116"/>
                </a:lnTo>
                <a:lnTo>
                  <a:pt x="41021" y="549655"/>
                </a:lnTo>
                <a:lnTo>
                  <a:pt x="41021" y="523366"/>
                </a:lnTo>
                <a:close/>
              </a:path>
              <a:path w="48895" h="555625">
                <a:moveTo>
                  <a:pt x="34035" y="453263"/>
                </a:moveTo>
                <a:lnTo>
                  <a:pt x="9144" y="453263"/>
                </a:lnTo>
                <a:lnTo>
                  <a:pt x="15621" y="505078"/>
                </a:lnTo>
                <a:lnTo>
                  <a:pt x="16255" y="523875"/>
                </a:lnTo>
                <a:lnTo>
                  <a:pt x="16255" y="523366"/>
                </a:lnTo>
                <a:lnTo>
                  <a:pt x="41021" y="523366"/>
                </a:lnTo>
                <a:lnTo>
                  <a:pt x="40894" y="522858"/>
                </a:lnTo>
                <a:lnTo>
                  <a:pt x="40258" y="503174"/>
                </a:lnTo>
                <a:lnTo>
                  <a:pt x="40131" y="502030"/>
                </a:lnTo>
                <a:lnTo>
                  <a:pt x="34035" y="453263"/>
                </a:lnTo>
                <a:close/>
              </a:path>
              <a:path w="48895" h="555625">
                <a:moveTo>
                  <a:pt x="15494" y="504063"/>
                </a:moveTo>
                <a:lnTo>
                  <a:pt x="15533" y="505078"/>
                </a:lnTo>
                <a:lnTo>
                  <a:pt x="15494" y="504063"/>
                </a:lnTo>
                <a:close/>
              </a:path>
              <a:path w="48895" h="555625">
                <a:moveTo>
                  <a:pt x="36163" y="166115"/>
                </a:moveTo>
                <a:lnTo>
                  <a:pt x="11049" y="166115"/>
                </a:lnTo>
                <a:lnTo>
                  <a:pt x="3809" y="204977"/>
                </a:lnTo>
                <a:lnTo>
                  <a:pt x="3682" y="205866"/>
                </a:lnTo>
                <a:lnTo>
                  <a:pt x="1524" y="223774"/>
                </a:lnTo>
                <a:lnTo>
                  <a:pt x="1524" y="224281"/>
                </a:lnTo>
                <a:lnTo>
                  <a:pt x="0" y="242315"/>
                </a:lnTo>
                <a:lnTo>
                  <a:pt x="380" y="354583"/>
                </a:lnTo>
                <a:lnTo>
                  <a:pt x="380" y="356742"/>
                </a:lnTo>
                <a:lnTo>
                  <a:pt x="5079" y="425957"/>
                </a:lnTo>
                <a:lnTo>
                  <a:pt x="9144" y="453516"/>
                </a:lnTo>
                <a:lnTo>
                  <a:pt x="9144" y="453263"/>
                </a:lnTo>
                <a:lnTo>
                  <a:pt x="34035" y="453263"/>
                </a:lnTo>
                <a:lnTo>
                  <a:pt x="33654" y="450214"/>
                </a:lnTo>
                <a:lnTo>
                  <a:pt x="33654" y="449961"/>
                </a:lnTo>
                <a:lnTo>
                  <a:pt x="29867" y="424306"/>
                </a:lnTo>
                <a:lnTo>
                  <a:pt x="29718" y="424306"/>
                </a:lnTo>
                <a:lnTo>
                  <a:pt x="25255" y="356742"/>
                </a:lnTo>
                <a:lnTo>
                  <a:pt x="25146" y="355980"/>
                </a:lnTo>
                <a:lnTo>
                  <a:pt x="24768" y="244220"/>
                </a:lnTo>
                <a:lnTo>
                  <a:pt x="26122" y="226821"/>
                </a:lnTo>
                <a:lnTo>
                  <a:pt x="26222" y="226313"/>
                </a:lnTo>
                <a:lnTo>
                  <a:pt x="28229" y="209550"/>
                </a:lnTo>
                <a:lnTo>
                  <a:pt x="35305" y="170687"/>
                </a:lnTo>
                <a:lnTo>
                  <a:pt x="35432" y="170433"/>
                </a:lnTo>
                <a:lnTo>
                  <a:pt x="36163" y="166115"/>
                </a:lnTo>
                <a:close/>
              </a:path>
              <a:path w="48895" h="555625">
                <a:moveTo>
                  <a:pt x="29718" y="423290"/>
                </a:moveTo>
                <a:lnTo>
                  <a:pt x="29718" y="424306"/>
                </a:lnTo>
                <a:lnTo>
                  <a:pt x="29867" y="424306"/>
                </a:lnTo>
                <a:lnTo>
                  <a:pt x="29718" y="423290"/>
                </a:lnTo>
                <a:close/>
              </a:path>
              <a:path w="48895" h="555625">
                <a:moveTo>
                  <a:pt x="25146" y="355091"/>
                </a:moveTo>
                <a:lnTo>
                  <a:pt x="25146" y="355980"/>
                </a:lnTo>
                <a:lnTo>
                  <a:pt x="25146" y="355091"/>
                </a:lnTo>
                <a:close/>
              </a:path>
              <a:path w="48895" h="555625">
                <a:moveTo>
                  <a:pt x="24844" y="243204"/>
                </a:moveTo>
                <a:lnTo>
                  <a:pt x="24768" y="244178"/>
                </a:lnTo>
                <a:lnTo>
                  <a:pt x="24844" y="243204"/>
                </a:lnTo>
                <a:close/>
              </a:path>
              <a:path w="48895" h="555625">
                <a:moveTo>
                  <a:pt x="26222" y="226313"/>
                </a:moveTo>
                <a:lnTo>
                  <a:pt x="26161" y="226821"/>
                </a:lnTo>
                <a:lnTo>
                  <a:pt x="26222" y="226313"/>
                </a:lnTo>
                <a:close/>
              </a:path>
              <a:path w="48895" h="555625">
                <a:moveTo>
                  <a:pt x="28297" y="208984"/>
                </a:moveTo>
                <a:lnTo>
                  <a:pt x="28194" y="209550"/>
                </a:lnTo>
                <a:lnTo>
                  <a:pt x="28297" y="208984"/>
                </a:lnTo>
                <a:close/>
              </a:path>
              <a:path w="48895" h="555625">
                <a:moveTo>
                  <a:pt x="21002" y="107400"/>
                </a:moveTo>
                <a:lnTo>
                  <a:pt x="10922" y="166369"/>
                </a:lnTo>
                <a:lnTo>
                  <a:pt x="11049" y="166115"/>
                </a:lnTo>
                <a:lnTo>
                  <a:pt x="36163" y="166115"/>
                </a:lnTo>
                <a:lnTo>
                  <a:pt x="45465" y="111125"/>
                </a:lnTo>
                <a:lnTo>
                  <a:pt x="45593" y="109600"/>
                </a:lnTo>
                <a:lnTo>
                  <a:pt x="45646" y="108457"/>
                </a:lnTo>
                <a:lnTo>
                  <a:pt x="20954" y="108457"/>
                </a:lnTo>
                <a:lnTo>
                  <a:pt x="21002" y="107400"/>
                </a:lnTo>
                <a:close/>
              </a:path>
              <a:path w="48895" h="555625">
                <a:moveTo>
                  <a:pt x="45717" y="106933"/>
                </a:moveTo>
                <a:lnTo>
                  <a:pt x="21081" y="106933"/>
                </a:lnTo>
                <a:lnTo>
                  <a:pt x="20954" y="108457"/>
                </a:lnTo>
                <a:lnTo>
                  <a:pt x="45646" y="108457"/>
                </a:lnTo>
                <a:lnTo>
                  <a:pt x="45717" y="106933"/>
                </a:lnTo>
                <a:close/>
              </a:path>
              <a:path w="48895" h="555625">
                <a:moveTo>
                  <a:pt x="38861" y="0"/>
                </a:moveTo>
                <a:lnTo>
                  <a:pt x="34162" y="0"/>
                </a:lnTo>
                <a:lnTo>
                  <a:pt x="30860" y="2666"/>
                </a:lnTo>
                <a:lnTo>
                  <a:pt x="29082" y="4063"/>
                </a:lnTo>
                <a:lnTo>
                  <a:pt x="26415" y="6223"/>
                </a:lnTo>
                <a:lnTo>
                  <a:pt x="24764" y="9525"/>
                </a:lnTo>
                <a:lnTo>
                  <a:pt x="24637" y="12953"/>
                </a:lnTo>
                <a:lnTo>
                  <a:pt x="24129" y="37845"/>
                </a:lnTo>
                <a:lnTo>
                  <a:pt x="24078" y="38607"/>
                </a:lnTo>
                <a:lnTo>
                  <a:pt x="21002" y="107400"/>
                </a:lnTo>
                <a:lnTo>
                  <a:pt x="21081" y="106933"/>
                </a:lnTo>
                <a:lnTo>
                  <a:pt x="45717" y="106933"/>
                </a:lnTo>
                <a:lnTo>
                  <a:pt x="48895" y="38607"/>
                </a:lnTo>
                <a:lnTo>
                  <a:pt x="48885" y="37464"/>
                </a:lnTo>
                <a:lnTo>
                  <a:pt x="48259" y="12953"/>
                </a:lnTo>
                <a:lnTo>
                  <a:pt x="48259" y="9525"/>
                </a:lnTo>
                <a:lnTo>
                  <a:pt x="46608" y="6223"/>
                </a:lnTo>
                <a:lnTo>
                  <a:pt x="43942" y="4063"/>
                </a:lnTo>
                <a:lnTo>
                  <a:pt x="42163" y="2666"/>
                </a:lnTo>
                <a:lnTo>
                  <a:pt x="38861" y="0"/>
                </a:lnTo>
                <a:close/>
              </a:path>
              <a:path w="48895" h="555625">
                <a:moveTo>
                  <a:pt x="24129" y="37464"/>
                </a:moveTo>
                <a:lnTo>
                  <a:pt x="24112" y="37845"/>
                </a:lnTo>
                <a:lnTo>
                  <a:pt x="24129" y="37464"/>
                </a:lnTo>
                <a:close/>
              </a:path>
            </a:pathLst>
          </a:custGeom>
          <a:solidFill>
            <a:srgbClr val="33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79823" y="4480188"/>
            <a:ext cx="506627" cy="1905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56818" y="4859528"/>
            <a:ext cx="420236" cy="1651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80929" y="5242052"/>
            <a:ext cx="533971" cy="152400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26210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46450" y="2025650"/>
          <a:ext cx="754316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50767" y="1373504"/>
            <a:ext cx="356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Longest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prefix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794" y="4133469"/>
            <a:ext cx="5698490" cy="1264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spc="-90" dirty="0">
                <a:latin typeface="Trebuchet MS"/>
                <a:cs typeface="Trebuchet MS"/>
              </a:rPr>
              <a:t>when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looking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for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forwarding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table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entry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given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destination </a:t>
            </a:r>
            <a:r>
              <a:rPr sz="1800" spc="-110" dirty="0">
                <a:latin typeface="Trebuchet MS"/>
                <a:cs typeface="Trebuchet MS"/>
              </a:rPr>
              <a:t>address,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use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8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address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prefix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that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matches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destination address</a:t>
            </a:r>
            <a:endParaRPr sz="1800">
              <a:latin typeface="Trebuchet MS"/>
              <a:cs typeface="Trebuchet MS"/>
            </a:endParaRPr>
          </a:p>
          <a:p>
            <a:pPr marL="364490">
              <a:lnSpc>
                <a:spcPct val="100000"/>
              </a:lnSpc>
              <a:spcBef>
                <a:spcPts val="865"/>
              </a:spcBef>
            </a:pP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examples: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70088" y="5726366"/>
            <a:ext cx="2266315" cy="425450"/>
          </a:xfrm>
          <a:custGeom>
            <a:avLst/>
            <a:gdLst/>
            <a:ahLst/>
            <a:cxnLst/>
            <a:rect l="l" t="t" r="r" b="b"/>
            <a:pathLst>
              <a:path w="2266315" h="425450">
                <a:moveTo>
                  <a:pt x="2266188" y="0"/>
                </a:moveTo>
                <a:lnTo>
                  <a:pt x="0" y="0"/>
                </a:lnTo>
                <a:lnTo>
                  <a:pt x="0" y="425196"/>
                </a:lnTo>
                <a:lnTo>
                  <a:pt x="2266188" y="425196"/>
                </a:lnTo>
                <a:lnTo>
                  <a:pt x="226618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56126" y="5758992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8070088" y="5804403"/>
            <a:ext cx="2279015" cy="3473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620"/>
              </a:lnSpc>
            </a:pPr>
            <a:r>
              <a:rPr sz="2400" spc="-20" dirty="0">
                <a:latin typeface="Arial"/>
                <a:cs typeface="Arial"/>
              </a:rPr>
              <a:t>11000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10101010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775" y="5426150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70088" y="5471248"/>
            <a:ext cx="2266315" cy="33337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sz="2400" spc="-20" dirty="0">
                <a:latin typeface="Arial"/>
                <a:cs typeface="Arial"/>
              </a:rPr>
              <a:t>10110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10100001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4579" y="5399328"/>
            <a:ext cx="171513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>
              <a:lnSpc>
                <a:spcPct val="113700"/>
              </a:lnSpc>
              <a:spcBef>
                <a:spcPts val="100"/>
              </a:spcBef>
            </a:pP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CC0000"/>
                </a:solidFill>
                <a:latin typeface="Trebuchet MS"/>
                <a:cs typeface="Trebuchet MS"/>
              </a:rPr>
              <a:t>interface? </a:t>
            </a: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CC0000"/>
                </a:solidFill>
                <a:latin typeface="Trebuchet MS"/>
                <a:cs typeface="Trebuchet MS"/>
              </a:rPr>
              <a:t>interface?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22833" y="1346674"/>
            <a:ext cx="6347460" cy="7308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000" b="1" dirty="0">
                <a:latin typeface="Arial"/>
                <a:cs typeface="Arial"/>
              </a:rPr>
              <a:t>NO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CLASS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Friday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(10/14)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next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Monday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(10/17)</a:t>
            </a:r>
            <a:endParaRPr sz="2000">
              <a:latin typeface="Arial"/>
              <a:cs typeface="Arial"/>
            </a:endParaRPr>
          </a:p>
          <a:p>
            <a:pPr marL="464184" indent="-287020">
              <a:lnSpc>
                <a:spcPct val="100000"/>
              </a:lnSpc>
              <a:spcBef>
                <a:spcPts val="470"/>
              </a:spcBef>
              <a:buChar char="•"/>
              <a:tabLst>
                <a:tab pos="464184" algn="l"/>
                <a:tab pos="464820" algn="l"/>
              </a:tabLst>
            </a:pPr>
            <a:r>
              <a:rPr sz="1800" dirty="0">
                <a:latin typeface="Arial"/>
                <a:cs typeface="Arial"/>
              </a:rPr>
              <a:t>You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email/DM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questions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2009" y="4579111"/>
            <a:ext cx="16338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Extra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Credit </a:t>
            </a:r>
            <a:r>
              <a:rPr sz="2400" dirty="0">
                <a:latin typeface="Arial"/>
                <a:cs typeface="Arial"/>
              </a:rPr>
              <a:t>survey </a:t>
            </a:r>
            <a:r>
              <a:rPr sz="2400" spc="-20" dirty="0">
                <a:latin typeface="Arial"/>
                <a:cs typeface="Arial"/>
              </a:rPr>
              <a:t>still </a:t>
            </a:r>
            <a:r>
              <a:rPr sz="2400" dirty="0">
                <a:latin typeface="Arial"/>
                <a:cs typeface="Arial"/>
              </a:rPr>
              <a:t>available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!!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618" y="2999359"/>
            <a:ext cx="5796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Wireshark Lab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due TONIGHT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@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11:59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PM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If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work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partner,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submit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D2L!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26210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46450" y="2025650"/>
          <a:ext cx="7543165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50767" y="1373504"/>
            <a:ext cx="356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Longest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prefix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794" y="4133469"/>
            <a:ext cx="5698490" cy="850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spc="-90" dirty="0">
                <a:latin typeface="Trebuchet MS"/>
                <a:cs typeface="Trebuchet MS"/>
              </a:rPr>
              <a:t>when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looking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for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forwarding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table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entry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given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destination </a:t>
            </a:r>
            <a:r>
              <a:rPr sz="1800" spc="-110" dirty="0">
                <a:latin typeface="Trebuchet MS"/>
                <a:cs typeface="Trebuchet MS"/>
              </a:rPr>
              <a:t>address,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use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8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address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prefix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that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matches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destination address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1447" y="5169484"/>
            <a:ext cx="8903335" cy="1257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These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lookups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need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happen 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nanoseconds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our network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Ternary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addressable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memories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(TCAMs)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modern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routers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LPM</a:t>
            </a:r>
            <a:endParaRPr sz="18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730"/>
              </a:spcBef>
            </a:pPr>
            <a:r>
              <a:rPr sz="1800" dirty="0">
                <a:latin typeface="Arial"/>
                <a:cs typeface="Arial"/>
              </a:rPr>
              <a:t>Cisco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carry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millions 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TCAM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entries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5416" y="3093720"/>
            <a:ext cx="2154935" cy="186232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Fabric</a:t>
            </a:r>
            <a:r>
              <a:rPr sz="2400" spc="-10" dirty="0"/>
              <a:t> </a:t>
            </a:r>
            <a:r>
              <a:rPr sz="2400" dirty="0"/>
              <a:t>Switch</a:t>
            </a:r>
            <a:r>
              <a:rPr sz="2400" spc="5" dirty="0"/>
              <a:t> </a:t>
            </a:r>
            <a:r>
              <a:rPr sz="2400" dirty="0"/>
              <a:t>and</a:t>
            </a:r>
            <a:r>
              <a:rPr sz="2400" spc="-5" dirty="0"/>
              <a:t> </a:t>
            </a:r>
            <a:r>
              <a:rPr sz="2400" spc="-10" dirty="0"/>
              <a:t>Switching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1140" y="1246378"/>
            <a:ext cx="824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Switching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fabric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Mechanism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89759"/>
            <a:ext cx="230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memory: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895600"/>
            <a:ext cx="3532632" cy="1572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5147" y="4444364"/>
            <a:ext cx="3896360" cy="84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Handled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CPU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(routing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processor) </a:t>
            </a:r>
            <a:r>
              <a:rPr sz="1800" dirty="0">
                <a:latin typeface="Arial"/>
                <a:cs typeface="Arial"/>
              </a:rPr>
              <a:t>Cannot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parallel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Fabric</a:t>
            </a:r>
            <a:r>
              <a:rPr sz="2400" spc="-10" dirty="0"/>
              <a:t> </a:t>
            </a:r>
            <a:r>
              <a:rPr sz="2400" dirty="0"/>
              <a:t>Switch</a:t>
            </a:r>
            <a:r>
              <a:rPr sz="2400" spc="5" dirty="0"/>
              <a:t> </a:t>
            </a:r>
            <a:r>
              <a:rPr sz="2400" dirty="0"/>
              <a:t>and</a:t>
            </a:r>
            <a:r>
              <a:rPr sz="2400" spc="-5" dirty="0"/>
              <a:t> </a:t>
            </a:r>
            <a:r>
              <a:rPr sz="2400" spc="-10" dirty="0"/>
              <a:t>Switching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1140" y="1246378"/>
            <a:ext cx="824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Switching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fabric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Mechanism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89759"/>
            <a:ext cx="230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memory: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895600"/>
            <a:ext cx="3532632" cy="1572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5147" y="4444364"/>
            <a:ext cx="3896360" cy="84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Handled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CPU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(routing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processor) </a:t>
            </a:r>
            <a:r>
              <a:rPr sz="1800" dirty="0">
                <a:latin typeface="Arial"/>
                <a:cs typeface="Arial"/>
              </a:rPr>
              <a:t>Cannot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parallel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2895600"/>
            <a:ext cx="3461607" cy="1746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46575" y="2417445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bus: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4502911" y="4611370"/>
            <a:ext cx="3425190" cy="11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prepended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  <a:p>
            <a:pPr marL="12700" marR="5734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“bus”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transports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 </a:t>
            </a: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2911" y="5997346"/>
            <a:ext cx="36277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“keep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going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around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roundabout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until </a:t>
            </a:r>
            <a:r>
              <a:rPr sz="1600" dirty="0">
                <a:latin typeface="Arial"/>
                <a:cs typeface="Arial"/>
              </a:rPr>
              <a:t>you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your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port”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Fabric</a:t>
            </a:r>
            <a:r>
              <a:rPr sz="2400" spc="-10" dirty="0"/>
              <a:t> </a:t>
            </a:r>
            <a:r>
              <a:rPr sz="2400" dirty="0"/>
              <a:t>Switch</a:t>
            </a:r>
            <a:r>
              <a:rPr sz="2400" spc="5" dirty="0"/>
              <a:t> </a:t>
            </a:r>
            <a:r>
              <a:rPr sz="2400" dirty="0"/>
              <a:t>and</a:t>
            </a:r>
            <a:r>
              <a:rPr sz="2400" spc="-5" dirty="0"/>
              <a:t> </a:t>
            </a:r>
            <a:r>
              <a:rPr sz="2400" spc="-10" dirty="0"/>
              <a:t>Switching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1140" y="1246378"/>
            <a:ext cx="824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Switching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fabric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Mechanism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89759"/>
            <a:ext cx="230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memory: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895600"/>
            <a:ext cx="3532632" cy="1572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5147" y="4444364"/>
            <a:ext cx="3896360" cy="84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Handled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CPU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(routing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processor) </a:t>
            </a:r>
            <a:r>
              <a:rPr sz="1800" dirty="0">
                <a:latin typeface="Arial"/>
                <a:cs typeface="Arial"/>
              </a:rPr>
              <a:t>Cannot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parallel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2895600"/>
            <a:ext cx="3461607" cy="1746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46575" y="2417445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bus: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2911" y="4611370"/>
            <a:ext cx="3425190" cy="11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prepended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  <a:p>
            <a:pPr marL="12700" marR="5734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“bus”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transports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 </a:t>
            </a: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3009" y="2481834"/>
            <a:ext cx="228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network: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2707" y="2878835"/>
            <a:ext cx="2855976" cy="32279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81007" y="4855845"/>
            <a:ext cx="10363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2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buses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0790" y="6016546"/>
            <a:ext cx="4723765" cy="8070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4695" marR="378460">
              <a:lnSpc>
                <a:spcPts val="192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“keep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going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around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roundabout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until </a:t>
            </a:r>
            <a:r>
              <a:rPr sz="1600" dirty="0">
                <a:latin typeface="Arial"/>
                <a:cs typeface="Arial"/>
              </a:rPr>
              <a:t>you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your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port”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One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shared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bus,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 fit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 </a:t>
            </a:r>
            <a:r>
              <a:rPr sz="1800" spc="-10" dirty="0">
                <a:latin typeface="Arial"/>
                <a:cs typeface="Arial"/>
              </a:rPr>
              <a:t>datagram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Input</a:t>
            </a:r>
            <a:r>
              <a:rPr sz="2800" spc="-70" dirty="0"/>
              <a:t> </a:t>
            </a:r>
            <a:r>
              <a:rPr sz="2800" spc="-10" dirty="0"/>
              <a:t>Queueing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31140" y="776815"/>
            <a:ext cx="80956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15435" algn="l"/>
              </a:tabLst>
            </a:pPr>
            <a:r>
              <a:rPr sz="1800" i="1" dirty="0">
                <a:latin typeface="Arial"/>
                <a:cs typeface="Arial"/>
              </a:rPr>
              <a:t>fabric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slower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input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ports</a:t>
            </a:r>
            <a:r>
              <a:rPr sz="1800" i="1" spc="-10" dirty="0">
                <a:latin typeface="Arial"/>
                <a:cs typeface="Arial"/>
              </a:rPr>
              <a:t> combined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900" i="1" spc="-285" dirty="0">
                <a:latin typeface="Wingdings"/>
                <a:cs typeface="Wingdings"/>
              </a:rPr>
              <a:t>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Arial"/>
                <a:cs typeface="Arial"/>
              </a:rPr>
              <a:t>queueing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occur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input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queues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554" y="1519490"/>
            <a:ext cx="7491696" cy="35329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3521709"/>
            <a:ext cx="8655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4575175" y="3608654"/>
            <a:ext cx="8661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7629" y="3608654"/>
            <a:ext cx="10033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Output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594" y="3521709"/>
            <a:ext cx="1002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Output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307" y="5514543"/>
            <a:ext cx="5503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Head-of-the-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Line</a:t>
            </a:r>
            <a:r>
              <a:rPr sz="1800" spc="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(HOL)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blocking: </a:t>
            </a:r>
            <a:r>
              <a:rPr sz="1800" dirty="0">
                <a:latin typeface="Arial"/>
                <a:cs typeface="Arial"/>
              </a:rPr>
              <a:t>queued datagram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at </a:t>
            </a:r>
            <a:r>
              <a:rPr sz="1800" dirty="0">
                <a:latin typeface="Arial"/>
                <a:cs typeface="Arial"/>
              </a:rPr>
              <a:t>front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queue prevents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queue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moving forward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Output</a:t>
            </a:r>
            <a:r>
              <a:rPr sz="2800" spc="-80" dirty="0"/>
              <a:t> </a:t>
            </a:r>
            <a:r>
              <a:rPr sz="2800" spc="-10" dirty="0"/>
              <a:t>Queueing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864861" y="1373377"/>
            <a:ext cx="7035800" cy="1701800"/>
            <a:chOff x="4864861" y="1373377"/>
            <a:chExt cx="7035800" cy="1701800"/>
          </a:xfrm>
        </p:grpSpPr>
        <p:sp>
          <p:nvSpPr>
            <p:cNvPr id="4" name="object 4"/>
            <p:cNvSpPr/>
            <p:nvPr/>
          </p:nvSpPr>
          <p:spPr>
            <a:xfrm>
              <a:off x="4877561" y="1386077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70104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7010400" y="16764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77561" y="1386077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0" y="1676400"/>
                  </a:moveTo>
                  <a:lnTo>
                    <a:pt x="7010400" y="1676400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0733" y="1453133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1587499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587499" y="990600"/>
                  </a:lnTo>
                  <a:lnTo>
                    <a:pt x="1631391" y="984702"/>
                  </a:lnTo>
                  <a:lnTo>
                    <a:pt x="1670830" y="968059"/>
                  </a:lnTo>
                  <a:lnTo>
                    <a:pt x="1704244" y="942244"/>
                  </a:lnTo>
                  <a:lnTo>
                    <a:pt x="1730059" y="908830"/>
                  </a:lnTo>
                  <a:lnTo>
                    <a:pt x="1746702" y="869391"/>
                  </a:lnTo>
                  <a:lnTo>
                    <a:pt x="1752599" y="825500"/>
                  </a:lnTo>
                  <a:lnTo>
                    <a:pt x="1752599" y="165100"/>
                  </a:lnTo>
                  <a:lnTo>
                    <a:pt x="1746702" y="121208"/>
                  </a:lnTo>
                  <a:lnTo>
                    <a:pt x="1730059" y="81769"/>
                  </a:lnTo>
                  <a:lnTo>
                    <a:pt x="1704244" y="48355"/>
                  </a:lnTo>
                  <a:lnTo>
                    <a:pt x="1670830" y="22540"/>
                  </a:lnTo>
                  <a:lnTo>
                    <a:pt x="1631391" y="5897"/>
                  </a:lnTo>
                  <a:lnTo>
                    <a:pt x="15874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10733" y="1453133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587499" y="0"/>
                  </a:lnTo>
                  <a:lnTo>
                    <a:pt x="1631391" y="5897"/>
                  </a:lnTo>
                  <a:lnTo>
                    <a:pt x="1670830" y="22540"/>
                  </a:lnTo>
                  <a:lnTo>
                    <a:pt x="1704244" y="48355"/>
                  </a:lnTo>
                  <a:lnTo>
                    <a:pt x="1730059" y="81769"/>
                  </a:lnTo>
                  <a:lnTo>
                    <a:pt x="1746702" y="121208"/>
                  </a:lnTo>
                  <a:lnTo>
                    <a:pt x="1752599" y="165100"/>
                  </a:lnTo>
                  <a:lnTo>
                    <a:pt x="1752599" y="825500"/>
                  </a:lnTo>
                  <a:lnTo>
                    <a:pt x="1746702" y="869391"/>
                  </a:lnTo>
                  <a:lnTo>
                    <a:pt x="1730059" y="908830"/>
                  </a:lnTo>
                  <a:lnTo>
                    <a:pt x="1704244" y="942244"/>
                  </a:lnTo>
                  <a:lnTo>
                    <a:pt x="1670830" y="968059"/>
                  </a:lnTo>
                  <a:lnTo>
                    <a:pt x="1631391" y="984702"/>
                  </a:lnTo>
                  <a:lnTo>
                    <a:pt x="1587499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24602" y="1645107"/>
            <a:ext cx="13258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Storing,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endParaRPr sz="1800">
              <a:latin typeface="Calibri"/>
              <a:cs typeface="Calibri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08061" y="1693417"/>
            <a:ext cx="1625600" cy="1016000"/>
            <a:chOff x="7608061" y="1693417"/>
            <a:chExt cx="1625600" cy="1016000"/>
          </a:xfrm>
        </p:grpSpPr>
        <p:sp>
          <p:nvSpPr>
            <p:cNvPr id="10" name="object 10"/>
            <p:cNvSpPr/>
            <p:nvPr/>
          </p:nvSpPr>
          <p:spPr>
            <a:xfrm>
              <a:off x="7620761" y="17061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0761" y="17061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43850" y="1899284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 Protocol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84561" y="1745233"/>
            <a:ext cx="1625600" cy="1016000"/>
            <a:chOff x="10084561" y="1745233"/>
            <a:chExt cx="1625600" cy="1016000"/>
          </a:xfrm>
        </p:grpSpPr>
        <p:sp>
          <p:nvSpPr>
            <p:cNvPr id="14" name="object 14"/>
            <p:cNvSpPr/>
            <p:nvPr/>
          </p:nvSpPr>
          <p:spPr>
            <a:xfrm>
              <a:off x="10097261" y="1757933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97261" y="1757933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460228" y="2088007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297678" y="2517139"/>
          <a:ext cx="1426210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5025897" y="2087498"/>
            <a:ext cx="4804410" cy="748030"/>
            <a:chOff x="5025897" y="2087498"/>
            <a:chExt cx="4804410" cy="748030"/>
          </a:xfrm>
        </p:grpSpPr>
        <p:sp>
          <p:nvSpPr>
            <p:cNvPr id="19" name="object 19"/>
            <p:cNvSpPr/>
            <p:nvPr/>
          </p:nvSpPr>
          <p:spPr>
            <a:xfrm>
              <a:off x="7010400" y="2087498"/>
              <a:ext cx="2819400" cy="199390"/>
            </a:xfrm>
            <a:custGeom>
              <a:avLst/>
              <a:gdLst/>
              <a:ahLst/>
              <a:cxnLst/>
              <a:rect l="l" t="t" r="r" b="b"/>
              <a:pathLst>
                <a:path w="2819400" h="199389">
                  <a:moveTo>
                    <a:pt x="457200" y="113157"/>
                  </a:moveTo>
                  <a:lnTo>
                    <a:pt x="400050" y="84582"/>
                  </a:lnTo>
                  <a:lnTo>
                    <a:pt x="285750" y="27432"/>
                  </a:lnTo>
                  <a:lnTo>
                    <a:pt x="285750" y="84582"/>
                  </a:lnTo>
                  <a:lnTo>
                    <a:pt x="0" y="84582"/>
                  </a:lnTo>
                  <a:lnTo>
                    <a:pt x="0" y="141732"/>
                  </a:lnTo>
                  <a:lnTo>
                    <a:pt x="285750" y="141732"/>
                  </a:lnTo>
                  <a:lnTo>
                    <a:pt x="285750" y="198882"/>
                  </a:lnTo>
                  <a:lnTo>
                    <a:pt x="400050" y="141732"/>
                  </a:lnTo>
                  <a:lnTo>
                    <a:pt x="457200" y="113157"/>
                  </a:lnTo>
                  <a:close/>
                </a:path>
                <a:path w="2819400" h="199389">
                  <a:moveTo>
                    <a:pt x="2819400" y="85725"/>
                  </a:moveTo>
                  <a:lnTo>
                    <a:pt x="2762250" y="57150"/>
                  </a:lnTo>
                  <a:lnTo>
                    <a:pt x="2647950" y="0"/>
                  </a:lnTo>
                  <a:lnTo>
                    <a:pt x="2647950" y="57150"/>
                  </a:lnTo>
                  <a:lnTo>
                    <a:pt x="2362200" y="57150"/>
                  </a:lnTo>
                  <a:lnTo>
                    <a:pt x="2362200" y="114300"/>
                  </a:lnTo>
                  <a:lnTo>
                    <a:pt x="2647950" y="114300"/>
                  </a:lnTo>
                  <a:lnTo>
                    <a:pt x="2647950" y="171450"/>
                  </a:lnTo>
                  <a:lnTo>
                    <a:pt x="2762250" y="114300"/>
                  </a:lnTo>
                  <a:lnTo>
                    <a:pt x="281940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5897" y="2583799"/>
              <a:ext cx="231155" cy="25115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18629" y="708405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Rockwell"/>
                <a:cs typeface="Rockwell"/>
              </a:rPr>
              <a:t>OUTPUT </a:t>
            </a:r>
            <a:r>
              <a:rPr sz="2400" i="1" spc="-20" dirty="0">
                <a:latin typeface="Rockwell"/>
                <a:cs typeface="Rockwell"/>
              </a:rPr>
              <a:t>PORT</a:t>
            </a:r>
            <a:endParaRPr sz="2400">
              <a:latin typeface="Rockwell"/>
              <a:cs typeface="Rockwel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861" y="1535430"/>
            <a:ext cx="914400" cy="609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  <a:p>
            <a:pPr marL="25717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450" y="2367026"/>
            <a:ext cx="939800" cy="635000"/>
            <a:chOff x="44450" y="2367026"/>
            <a:chExt cx="939800" cy="635000"/>
          </a:xfrm>
        </p:grpSpPr>
        <p:sp>
          <p:nvSpPr>
            <p:cNvPr id="24" name="object 24"/>
            <p:cNvSpPr/>
            <p:nvPr/>
          </p:nvSpPr>
          <p:spPr>
            <a:xfrm>
              <a:off x="57150" y="2379726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150" y="2379726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609600"/>
                  </a:moveTo>
                  <a:lnTo>
                    <a:pt x="914400" y="609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850" y="2382392"/>
            <a:ext cx="901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203200" indent="-488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4450" y="3264661"/>
            <a:ext cx="939800" cy="635000"/>
            <a:chOff x="44450" y="3264661"/>
            <a:chExt cx="939800" cy="635000"/>
          </a:xfrm>
        </p:grpSpPr>
        <p:sp>
          <p:nvSpPr>
            <p:cNvPr id="28" name="object 28"/>
            <p:cNvSpPr/>
            <p:nvPr/>
          </p:nvSpPr>
          <p:spPr>
            <a:xfrm>
              <a:off x="57150" y="3277361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150" y="3277361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609600"/>
                  </a:moveTo>
                  <a:lnTo>
                    <a:pt x="914400" y="609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9850" y="3279140"/>
            <a:ext cx="901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203200" indent="-488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4261" y="4108958"/>
            <a:ext cx="939800" cy="635000"/>
            <a:chOff x="64261" y="4108958"/>
            <a:chExt cx="939800" cy="635000"/>
          </a:xfrm>
        </p:grpSpPr>
        <p:sp>
          <p:nvSpPr>
            <p:cNvPr id="32" name="object 32"/>
            <p:cNvSpPr/>
            <p:nvPr/>
          </p:nvSpPr>
          <p:spPr>
            <a:xfrm>
              <a:off x="76961" y="4121658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961" y="4121658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609600"/>
                  </a:moveTo>
                  <a:lnTo>
                    <a:pt x="914400" y="609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9661" y="4124325"/>
            <a:ext cx="901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  <a:p>
            <a:pPr marL="24447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47940" y="1835022"/>
            <a:ext cx="3853815" cy="3881120"/>
          </a:xfrm>
          <a:custGeom>
            <a:avLst/>
            <a:gdLst/>
            <a:ahLst/>
            <a:cxnLst/>
            <a:rect l="l" t="t" r="r" b="b"/>
            <a:pathLst>
              <a:path w="3853815" h="3881120">
                <a:moveTo>
                  <a:pt x="3853421" y="299339"/>
                </a:moveTo>
                <a:lnTo>
                  <a:pt x="3839667" y="300418"/>
                </a:lnTo>
                <a:lnTo>
                  <a:pt x="3841229" y="299339"/>
                </a:lnTo>
                <a:lnTo>
                  <a:pt x="3829329" y="295402"/>
                </a:lnTo>
                <a:lnTo>
                  <a:pt x="3760254" y="272542"/>
                </a:lnTo>
                <a:lnTo>
                  <a:pt x="3760254" y="338645"/>
                </a:lnTo>
                <a:lnTo>
                  <a:pt x="1601114" y="1637728"/>
                </a:lnTo>
                <a:lnTo>
                  <a:pt x="749706" y="761860"/>
                </a:lnTo>
                <a:lnTo>
                  <a:pt x="3758412" y="325793"/>
                </a:lnTo>
                <a:lnTo>
                  <a:pt x="3760254" y="338645"/>
                </a:lnTo>
                <a:lnTo>
                  <a:pt x="3760254" y="272542"/>
                </a:lnTo>
                <a:lnTo>
                  <a:pt x="3750297" y="269240"/>
                </a:lnTo>
                <a:lnTo>
                  <a:pt x="3754348" y="297459"/>
                </a:lnTo>
                <a:lnTo>
                  <a:pt x="725068" y="736523"/>
                </a:lnTo>
                <a:lnTo>
                  <a:pt x="9118" y="0"/>
                </a:lnTo>
                <a:lnTo>
                  <a:pt x="0" y="8890"/>
                </a:lnTo>
                <a:lnTo>
                  <a:pt x="709498" y="738771"/>
                </a:lnTo>
                <a:lnTo>
                  <a:pt x="67284" y="831850"/>
                </a:lnTo>
                <a:lnTo>
                  <a:pt x="71374" y="860171"/>
                </a:lnTo>
                <a:lnTo>
                  <a:pt x="734136" y="764120"/>
                </a:lnTo>
                <a:lnTo>
                  <a:pt x="1589913" y="1644472"/>
                </a:lnTo>
                <a:lnTo>
                  <a:pt x="816267" y="2109940"/>
                </a:lnTo>
                <a:lnTo>
                  <a:pt x="71831" y="1664716"/>
                </a:lnTo>
                <a:lnTo>
                  <a:pt x="65303" y="1675638"/>
                </a:lnTo>
                <a:lnTo>
                  <a:pt x="803922" y="2117382"/>
                </a:lnTo>
                <a:lnTo>
                  <a:pt x="36055" y="2579370"/>
                </a:lnTo>
                <a:lnTo>
                  <a:pt x="50787" y="2603754"/>
                </a:lnTo>
                <a:lnTo>
                  <a:pt x="831659" y="2133955"/>
                </a:lnTo>
                <a:lnTo>
                  <a:pt x="3694950" y="3846334"/>
                </a:lnTo>
                <a:lnTo>
                  <a:pt x="3678669" y="3873563"/>
                </a:lnTo>
                <a:lnTo>
                  <a:pt x="3763632" y="3879977"/>
                </a:lnTo>
                <a:lnTo>
                  <a:pt x="3761536" y="3876713"/>
                </a:lnTo>
                <a:lnTo>
                  <a:pt x="3772395" y="3880497"/>
                </a:lnTo>
                <a:lnTo>
                  <a:pt x="3759352" y="3839426"/>
                </a:lnTo>
                <a:lnTo>
                  <a:pt x="3746614" y="3799306"/>
                </a:lnTo>
                <a:lnTo>
                  <a:pt x="3725329" y="3820007"/>
                </a:lnTo>
                <a:lnTo>
                  <a:pt x="3717785" y="3808171"/>
                </a:lnTo>
                <a:lnTo>
                  <a:pt x="3715181" y="3812514"/>
                </a:lnTo>
                <a:lnTo>
                  <a:pt x="3708425" y="3805567"/>
                </a:lnTo>
                <a:lnTo>
                  <a:pt x="3708425" y="3823817"/>
                </a:lnTo>
                <a:lnTo>
                  <a:pt x="3701465" y="3835450"/>
                </a:lnTo>
                <a:lnTo>
                  <a:pt x="844003" y="2126526"/>
                </a:lnTo>
                <a:lnTo>
                  <a:pt x="1610334" y="1665478"/>
                </a:lnTo>
                <a:lnTo>
                  <a:pt x="3708425" y="3823817"/>
                </a:lnTo>
                <a:lnTo>
                  <a:pt x="3708425" y="3805567"/>
                </a:lnTo>
                <a:lnTo>
                  <a:pt x="1621536" y="1658747"/>
                </a:lnTo>
                <a:lnTo>
                  <a:pt x="3787343" y="355727"/>
                </a:lnTo>
                <a:lnTo>
                  <a:pt x="3802113" y="380238"/>
                </a:lnTo>
                <a:lnTo>
                  <a:pt x="3837863" y="323850"/>
                </a:lnTo>
                <a:lnTo>
                  <a:pt x="3853421" y="29933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63445" y="1043177"/>
            <a:ext cx="2552700" cy="4038600"/>
          </a:xfrm>
          <a:prstGeom prst="rect">
            <a:avLst/>
          </a:prstGeom>
          <a:solidFill>
            <a:srgbClr val="E1DFDE">
              <a:alpha val="39999"/>
            </a:srgbClr>
          </a:solidFill>
          <a:ln w="25400">
            <a:solidFill>
              <a:srgbClr val="385D89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585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Fabric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4867147" y="3110229"/>
            <a:ext cx="6714490" cy="258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22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Incoming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wait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buffer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become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608965">
              <a:lnSpc>
                <a:spcPct val="100000"/>
              </a:lnSpc>
              <a:spcBef>
                <a:spcPts val="1475"/>
              </a:spcBef>
            </a:pPr>
            <a:r>
              <a:rPr sz="2400" dirty="0">
                <a:latin typeface="Arial"/>
                <a:cs typeface="Arial"/>
              </a:rPr>
              <a:t>Possible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solutions:</a:t>
            </a:r>
            <a:endParaRPr sz="2400">
              <a:latin typeface="Arial"/>
              <a:cs typeface="Arial"/>
            </a:endParaRPr>
          </a:p>
          <a:p>
            <a:pPr marL="895985" indent="-287020">
              <a:lnSpc>
                <a:spcPts val="2845"/>
              </a:lnSpc>
              <a:buChar char="•"/>
              <a:tabLst>
                <a:tab pos="895350" algn="l"/>
                <a:tab pos="895985" algn="l"/>
              </a:tabLst>
            </a:pPr>
            <a:r>
              <a:rPr sz="2400" dirty="0">
                <a:latin typeface="Arial"/>
                <a:cs typeface="Arial"/>
              </a:rPr>
              <a:t>Remove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>
              <a:latin typeface="Arial"/>
              <a:cs typeface="Arial"/>
            </a:endParaRPr>
          </a:p>
          <a:p>
            <a:pPr marL="1282700" lvl="1" indent="-287655">
              <a:lnSpc>
                <a:spcPts val="2845"/>
              </a:lnSpc>
              <a:buFont typeface="Wingdings"/>
              <a:buChar char=""/>
              <a:tabLst>
                <a:tab pos="1283335" algn="l"/>
              </a:tabLst>
            </a:pPr>
            <a:r>
              <a:rPr sz="2400" b="1" dirty="0">
                <a:latin typeface="Arial"/>
                <a:cs typeface="Arial"/>
              </a:rPr>
              <a:t>Tail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drop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drop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arriving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>
              <a:latin typeface="Arial"/>
              <a:cs typeface="Arial"/>
            </a:endParaRPr>
          </a:p>
          <a:p>
            <a:pPr marL="1282700" lvl="1" indent="-287655">
              <a:lnSpc>
                <a:spcPct val="100000"/>
              </a:lnSpc>
              <a:buFont typeface="Wingdings"/>
              <a:buChar char=""/>
              <a:tabLst>
                <a:tab pos="1283335" algn="l"/>
              </a:tabLst>
            </a:pPr>
            <a:r>
              <a:rPr sz="2400" b="1" dirty="0">
                <a:latin typeface="Arial"/>
                <a:cs typeface="Arial"/>
              </a:rPr>
              <a:t>Priority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drop/remove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priority</a:t>
            </a:r>
            <a:r>
              <a:rPr sz="2400" spc="-10" dirty="0">
                <a:latin typeface="Arial"/>
                <a:cs typeface="Arial"/>
              </a:rPr>
              <a:t> basis</a:t>
            </a:r>
            <a:endParaRPr sz="2400">
              <a:latin typeface="Arial"/>
              <a:cs typeface="Arial"/>
            </a:endParaRPr>
          </a:p>
          <a:p>
            <a:pPr marL="1282700" lvl="1" indent="-287655">
              <a:lnSpc>
                <a:spcPct val="100000"/>
              </a:lnSpc>
              <a:buFont typeface="Wingdings"/>
              <a:buChar char=""/>
              <a:tabLst>
                <a:tab pos="1283335" algn="l"/>
              </a:tabLst>
            </a:pPr>
            <a:r>
              <a:rPr sz="2400" b="1" dirty="0">
                <a:latin typeface="Arial"/>
                <a:cs typeface="Arial"/>
              </a:rPr>
              <a:t>Random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drop/remove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randomly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Packet</a:t>
            </a:r>
            <a:r>
              <a:rPr sz="2800" spc="-85" dirty="0"/>
              <a:t> </a:t>
            </a:r>
            <a:r>
              <a:rPr sz="2800" spc="-10" dirty="0"/>
              <a:t>Scheduling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93139" y="1016253"/>
            <a:ext cx="920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Scheduling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7000" y="2628900"/>
            <a:ext cx="571500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534035">
              <a:lnSpc>
                <a:spcPct val="100000"/>
              </a:lnSpc>
              <a:spcBef>
                <a:spcPts val="290"/>
              </a:spcBef>
            </a:pPr>
            <a:r>
              <a:rPr sz="2800" b="1" dirty="0">
                <a:latin typeface="Arial"/>
                <a:cs typeface="Arial"/>
              </a:rPr>
              <a:t>FIFO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(first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first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out):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arrival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queue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68" y="4791161"/>
            <a:ext cx="5162854" cy="13528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3886200"/>
            <a:ext cx="3733800" cy="249021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Packet</a:t>
            </a:r>
            <a:r>
              <a:rPr sz="2800" spc="-85" dirty="0"/>
              <a:t> </a:t>
            </a:r>
            <a:r>
              <a:rPr sz="2800" spc="-10" dirty="0"/>
              <a:t>Scheduling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93139" y="1016253"/>
            <a:ext cx="920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Scheduling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111" y="2034539"/>
            <a:ext cx="792480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 marR="1122680">
              <a:lnSpc>
                <a:spcPct val="100000"/>
              </a:lnSpc>
              <a:spcBef>
                <a:spcPts val="285"/>
              </a:spcBef>
            </a:pPr>
            <a:r>
              <a:rPr sz="2800" b="1" dirty="0">
                <a:latin typeface="Arial"/>
                <a:cs typeface="Arial"/>
              </a:rPr>
              <a:t>Priority: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classified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into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priority </a:t>
            </a:r>
            <a:r>
              <a:rPr sz="2800" dirty="0">
                <a:latin typeface="Arial"/>
                <a:cs typeface="Arial"/>
              </a:rPr>
              <a:t>classes.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High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priority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over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link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first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895" y="3505200"/>
            <a:ext cx="6187439" cy="26319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3400" y="3456432"/>
            <a:ext cx="2898648" cy="27157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Packet</a:t>
            </a:r>
            <a:r>
              <a:rPr sz="2800" spc="-85" dirty="0"/>
              <a:t> </a:t>
            </a:r>
            <a:r>
              <a:rPr sz="2800" spc="-10" dirty="0"/>
              <a:t>Scheduling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93139" y="1016253"/>
            <a:ext cx="920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Scheduling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111" y="2034539"/>
            <a:ext cx="7924800" cy="13855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 marR="291465">
              <a:lnSpc>
                <a:spcPct val="100000"/>
              </a:lnSpc>
              <a:spcBef>
                <a:spcPts val="285"/>
              </a:spcBef>
            </a:pPr>
            <a:r>
              <a:rPr sz="2800" b="1" dirty="0">
                <a:latin typeface="Arial"/>
                <a:cs typeface="Arial"/>
              </a:rPr>
              <a:t>Round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robin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weighted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fair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queueing: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packets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classified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priority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classes.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Each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class </a:t>
            </a:r>
            <a:r>
              <a:rPr sz="2800" dirty="0">
                <a:latin typeface="Arial"/>
                <a:cs typeface="Arial"/>
              </a:rPr>
              <a:t>gets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during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“cycle”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515867"/>
            <a:ext cx="7133844" cy="28605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43468" y="4066413"/>
            <a:ext cx="401192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Packet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priority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sent</a:t>
            </a:r>
            <a:endParaRPr sz="1800">
              <a:latin typeface="Arial"/>
              <a:cs typeface="Arial"/>
            </a:endParaRPr>
          </a:p>
          <a:p>
            <a:pPr marL="12700" marR="16510">
              <a:lnSpc>
                <a:spcPts val="4320"/>
              </a:lnSpc>
              <a:spcBef>
                <a:spcPts val="300"/>
              </a:spcBef>
            </a:pPr>
            <a:r>
              <a:rPr sz="1800" dirty="0">
                <a:latin typeface="Arial"/>
                <a:cs typeface="Arial"/>
              </a:rPr>
              <a:t>Packet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middle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 </a:t>
            </a:r>
            <a:r>
              <a:rPr sz="1800" spc="-20" dirty="0">
                <a:latin typeface="Arial"/>
                <a:cs typeface="Arial"/>
              </a:rPr>
              <a:t>sent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plebian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394" y="3158108"/>
            <a:ext cx="53740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IP</a:t>
            </a:r>
            <a:r>
              <a:rPr sz="3200" spc="-25" dirty="0"/>
              <a:t> </a:t>
            </a:r>
            <a:r>
              <a:rPr sz="3200" dirty="0"/>
              <a:t>addressing,</a:t>
            </a:r>
            <a:r>
              <a:rPr sz="3200" spc="-55" dirty="0"/>
              <a:t> </a:t>
            </a:r>
            <a:r>
              <a:rPr sz="3200" dirty="0"/>
              <a:t>IPv4,</a:t>
            </a:r>
            <a:r>
              <a:rPr sz="3200" spc="-45" dirty="0"/>
              <a:t> </a:t>
            </a:r>
            <a:r>
              <a:rPr sz="3200" dirty="0"/>
              <a:t>and</a:t>
            </a:r>
            <a:r>
              <a:rPr sz="3200" spc="-20" dirty="0"/>
              <a:t> IPv6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3016" y="1763255"/>
            <a:ext cx="7629906" cy="8694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4575" y="5068951"/>
            <a:ext cx="3575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https://www.rfc-editor.org/rfc/rfc791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3162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562" y="976122"/>
            <a:ext cx="4724400" cy="701040"/>
          </a:xfrm>
          <a:prstGeom prst="rect">
            <a:avLst/>
          </a:prstGeom>
          <a:solidFill>
            <a:srgbClr val="00AFEF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770126"/>
            <a:ext cx="4724400" cy="702945"/>
          </a:xfrm>
          <a:prstGeom prst="rect">
            <a:avLst/>
          </a:prstGeom>
          <a:solidFill>
            <a:srgbClr val="00AF5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29995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2544317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338321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62" y="4130802"/>
            <a:ext cx="4742815" cy="701040"/>
          </a:xfrm>
          <a:prstGeom prst="rect">
            <a:avLst/>
          </a:prstGeom>
          <a:solidFill>
            <a:srgbClr val="FF000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4939538"/>
            <a:ext cx="4749800" cy="726440"/>
            <a:chOff x="673862" y="4939538"/>
            <a:chExt cx="4749800" cy="726440"/>
          </a:xfrm>
        </p:grpSpPr>
        <p:sp>
          <p:nvSpPr>
            <p:cNvPr id="9" name="object 9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472440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4724400" y="701040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0" y="701040"/>
                  </a:moveTo>
                  <a:lnTo>
                    <a:pt x="4724400" y="701040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0104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9467" y="215518"/>
            <a:ext cx="2694051" cy="4371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1655" y="2150490"/>
            <a:ext cx="378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Messages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5946" y="1396746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3083" y="2590800"/>
            <a:ext cx="228600" cy="746125"/>
          </a:xfrm>
          <a:custGeom>
            <a:avLst/>
            <a:gdLst/>
            <a:ahLst/>
            <a:cxnLst/>
            <a:rect l="l" t="t" r="r" b="b"/>
            <a:pathLst>
              <a:path w="228600" h="746125">
                <a:moveTo>
                  <a:pt x="76200" y="517525"/>
                </a:moveTo>
                <a:lnTo>
                  <a:pt x="0" y="517525"/>
                </a:lnTo>
                <a:lnTo>
                  <a:pt x="114300" y="746125"/>
                </a:lnTo>
                <a:lnTo>
                  <a:pt x="209550" y="555625"/>
                </a:lnTo>
                <a:lnTo>
                  <a:pt x="76200" y="555625"/>
                </a:lnTo>
                <a:lnTo>
                  <a:pt x="76200" y="517525"/>
                </a:lnTo>
                <a:close/>
              </a:path>
              <a:path w="228600" h="746125">
                <a:moveTo>
                  <a:pt x="152400" y="0"/>
                </a:moveTo>
                <a:lnTo>
                  <a:pt x="76200" y="0"/>
                </a:lnTo>
                <a:lnTo>
                  <a:pt x="76200" y="555625"/>
                </a:lnTo>
                <a:lnTo>
                  <a:pt x="152400" y="555625"/>
                </a:lnTo>
                <a:lnTo>
                  <a:pt x="152400" y="0"/>
                </a:lnTo>
                <a:close/>
              </a:path>
              <a:path w="228600" h="746125">
                <a:moveTo>
                  <a:pt x="228600" y="517525"/>
                </a:moveTo>
                <a:lnTo>
                  <a:pt x="152400" y="517525"/>
                </a:lnTo>
                <a:lnTo>
                  <a:pt x="152400" y="555625"/>
                </a:lnTo>
                <a:lnTo>
                  <a:pt x="209550" y="555625"/>
                </a:lnTo>
                <a:lnTo>
                  <a:pt x="228600" y="5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361" y="3467861"/>
            <a:ext cx="4724400" cy="701040"/>
          </a:xfrm>
          <a:prstGeom prst="rect">
            <a:avLst/>
          </a:prstGeom>
          <a:solidFill>
            <a:srgbClr val="C00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53564" y="5121909"/>
            <a:ext cx="23895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51828" y="5499041"/>
            <a:ext cx="5356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i="1" dirty="0">
                <a:latin typeface="Arial"/>
                <a:cs typeface="Arial"/>
              </a:rPr>
              <a:t>*In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textbook,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condense it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5-</a:t>
            </a:r>
            <a:r>
              <a:rPr sz="1800" i="1" dirty="0">
                <a:latin typeface="Arial"/>
                <a:cs typeface="Arial"/>
              </a:rPr>
              <a:t>layer </a:t>
            </a:r>
            <a:r>
              <a:rPr sz="1800" i="1" spc="-10" dirty="0">
                <a:latin typeface="Arial"/>
                <a:cs typeface="Arial"/>
              </a:rPr>
              <a:t>model,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but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7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layers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most </a:t>
            </a:r>
            <a:r>
              <a:rPr sz="1800" i="1" spc="-20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6746240" y="4205096"/>
            <a:ext cx="3796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medium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348" y="943483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9348" y="1769821"/>
            <a:ext cx="144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Packets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traversing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are </a:t>
            </a:r>
            <a:r>
              <a:rPr sz="1800" dirty="0">
                <a:latin typeface="Arial"/>
                <a:cs typeface="Arial"/>
              </a:rPr>
              <a:t>referred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datagram</a:t>
            </a:r>
            <a:r>
              <a:rPr sz="1800" dirty="0">
                <a:latin typeface="Arial"/>
                <a:cs typeface="Arial"/>
              </a:rPr>
              <a:t>. Each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 </a:t>
            </a:r>
            <a:r>
              <a:rPr sz="1800" dirty="0">
                <a:latin typeface="Arial"/>
                <a:cs typeface="Arial"/>
              </a:rPr>
              <a:t>IPv4/IPv6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6" name="object 6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1" name="object 11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954" y="1398269"/>
            <a:ext cx="15240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361" y="2853691"/>
            <a:ext cx="7574343" cy="334149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97365" y="4370578"/>
            <a:ext cx="20631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IPv4</a:t>
            </a:r>
            <a:r>
              <a:rPr sz="2800" b="1" spc="-4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632829" y="275971"/>
            <a:ext cx="4396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IPv4:</a:t>
            </a:r>
            <a:r>
              <a:rPr sz="2400" spc="-70" dirty="0"/>
              <a:t> </a:t>
            </a:r>
            <a:r>
              <a:rPr sz="2400" spc="-20" dirty="0"/>
              <a:t>32-</a:t>
            </a:r>
            <a:r>
              <a:rPr sz="2400" dirty="0"/>
              <a:t>bit</a:t>
            </a:r>
            <a:r>
              <a:rPr sz="2400" spc="-40" dirty="0"/>
              <a:t> </a:t>
            </a:r>
            <a:r>
              <a:rPr sz="2400" dirty="0"/>
              <a:t>addresses</a:t>
            </a:r>
            <a:r>
              <a:rPr sz="2400" spc="-45" dirty="0"/>
              <a:t> </a:t>
            </a:r>
            <a:r>
              <a:rPr sz="2400" spc="-10" dirty="0"/>
              <a:t>(decimal)</a:t>
            </a:r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6609333" y="750316"/>
            <a:ext cx="5055235" cy="14268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R="856615" algn="ctr">
              <a:lnSpc>
                <a:spcPct val="100000"/>
              </a:lnSpc>
              <a:spcBef>
                <a:spcPts val="830"/>
              </a:spcBef>
            </a:pPr>
            <a:r>
              <a:rPr sz="2400" b="1" spc="-10" dirty="0">
                <a:latin typeface="Arial"/>
                <a:cs typeface="Arial"/>
              </a:rPr>
              <a:t>192.149.252.76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sz="2400" dirty="0">
                <a:latin typeface="Arial"/>
                <a:cs typeface="Arial"/>
              </a:rPr>
              <a:t>IPv6: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64-</a:t>
            </a:r>
            <a:r>
              <a:rPr sz="2400" dirty="0">
                <a:latin typeface="Arial"/>
                <a:cs typeface="Arial"/>
              </a:rPr>
              <a:t>bit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(hexademical)</a:t>
            </a:r>
            <a:endParaRPr sz="240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925"/>
              </a:spcBef>
            </a:pPr>
            <a:r>
              <a:rPr sz="2400" b="1" spc="-10" dirty="0">
                <a:latin typeface="Arial"/>
                <a:cs typeface="Arial"/>
              </a:rPr>
              <a:t>3ffe:1900:fe21:4545::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11410" y="2415794"/>
            <a:ext cx="2361565" cy="25654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970"/>
              </a:lnSpc>
            </a:pPr>
            <a:r>
              <a:rPr sz="1800" dirty="0">
                <a:latin typeface="Arial"/>
                <a:cs typeface="Arial"/>
              </a:rPr>
              <a:t>Why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need</a:t>
            </a:r>
            <a:r>
              <a:rPr sz="1800" spc="-10" dirty="0">
                <a:latin typeface="Arial"/>
                <a:cs typeface="Arial"/>
              </a:rPr>
              <a:t> IPv6?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22833" y="1346674"/>
            <a:ext cx="6347460" cy="73088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000" b="1" dirty="0">
                <a:latin typeface="Arial"/>
                <a:cs typeface="Arial"/>
              </a:rPr>
              <a:t>NO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CLASS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this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Friday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(10/14)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next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Monday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(10/17)</a:t>
            </a:r>
            <a:endParaRPr sz="2000">
              <a:latin typeface="Arial"/>
              <a:cs typeface="Arial"/>
            </a:endParaRPr>
          </a:p>
          <a:p>
            <a:pPr marL="464184" indent="-287020">
              <a:lnSpc>
                <a:spcPct val="100000"/>
              </a:lnSpc>
              <a:spcBef>
                <a:spcPts val="470"/>
              </a:spcBef>
              <a:buChar char="•"/>
              <a:tabLst>
                <a:tab pos="464184" algn="l"/>
                <a:tab pos="464820" algn="l"/>
              </a:tabLst>
            </a:pPr>
            <a:r>
              <a:rPr sz="1800" dirty="0">
                <a:latin typeface="Arial"/>
                <a:cs typeface="Arial"/>
              </a:rPr>
              <a:t>You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always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email/DM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questions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2833" y="3530930"/>
            <a:ext cx="9030335" cy="876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PA2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due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week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(10/19)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50">
              <a:latin typeface="Arial"/>
              <a:cs typeface="Arial"/>
            </a:endParaRPr>
          </a:p>
          <a:p>
            <a:pPr marL="78803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Put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Courier New"/>
                <a:cs typeface="Courier New"/>
              </a:rPr>
              <a:t>time.sleep()</a:t>
            </a:r>
            <a:r>
              <a:rPr sz="1800" spc="-90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commands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after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you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Courier New"/>
                <a:cs typeface="Courier New"/>
              </a:rPr>
              <a:t>send()</a:t>
            </a:r>
            <a:r>
              <a:rPr sz="1800" spc="-80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prevent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weird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timing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errors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Packets</a:t>
            </a:r>
            <a:r>
              <a:rPr spc="-40" dirty="0"/>
              <a:t> </a:t>
            </a:r>
            <a:r>
              <a:rPr dirty="0"/>
              <a:t>traversing</a:t>
            </a:r>
            <a:r>
              <a:rPr spc="-20" dirty="0"/>
              <a:t> </a:t>
            </a:r>
            <a:r>
              <a:rPr dirty="0"/>
              <a:t>through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network</a:t>
            </a:r>
            <a:r>
              <a:rPr spc="10" dirty="0"/>
              <a:t> </a:t>
            </a:r>
            <a:r>
              <a:rPr dirty="0"/>
              <a:t>layer</a:t>
            </a:r>
            <a:r>
              <a:rPr spc="-5" dirty="0"/>
              <a:t> </a:t>
            </a:r>
            <a:r>
              <a:rPr spc="-25" dirty="0"/>
              <a:t>are </a:t>
            </a:r>
            <a:r>
              <a:rPr dirty="0"/>
              <a:t>referred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datagram</a:t>
            </a:r>
            <a:r>
              <a:rPr dirty="0"/>
              <a:t>. Each</a:t>
            </a:r>
            <a:r>
              <a:rPr spc="-25" dirty="0"/>
              <a:t> </a:t>
            </a:r>
            <a:r>
              <a:rPr dirty="0"/>
              <a:t>packet</a:t>
            </a:r>
            <a:r>
              <a:rPr spc="-10" dirty="0"/>
              <a:t> </a:t>
            </a:r>
            <a:r>
              <a:rPr dirty="0"/>
              <a:t>gets</a:t>
            </a:r>
            <a:r>
              <a:rPr spc="-10" dirty="0"/>
              <a:t> </a:t>
            </a:r>
            <a:r>
              <a:rPr spc="-25" dirty="0"/>
              <a:t>an </a:t>
            </a:r>
            <a:r>
              <a:rPr dirty="0"/>
              <a:t>IPv4/IPv6</a:t>
            </a:r>
            <a:r>
              <a:rPr spc="-55" dirty="0"/>
              <a:t> </a:t>
            </a:r>
            <a:r>
              <a:rPr spc="-10" dirty="0"/>
              <a:t>header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6" name="object 6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1" name="object 11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954" y="1398269"/>
            <a:ext cx="15240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361" y="2853691"/>
            <a:ext cx="7574343" cy="334149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629650" y="3529965"/>
            <a:ext cx="206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IPv4</a:t>
            </a:r>
            <a:r>
              <a:rPr sz="2800" b="1" spc="-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5641975" y="1444244"/>
            <a:ext cx="237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TCP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 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407619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Globally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unique*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508375" y="1389329"/>
            <a:ext cx="3289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Arial"/>
                <a:cs typeface="Arial"/>
              </a:rPr>
              <a:t>193.32.216.9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407619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IP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Address</a:t>
            </a:r>
            <a:r>
              <a:rPr dirty="0"/>
              <a:t>:</a:t>
            </a:r>
            <a:r>
              <a:rPr spc="35" dirty="0"/>
              <a:t> </a:t>
            </a:r>
            <a:r>
              <a:rPr dirty="0"/>
              <a:t>Globally</a:t>
            </a:r>
            <a:r>
              <a:rPr spc="-15" dirty="0"/>
              <a:t> </a:t>
            </a:r>
            <a:r>
              <a:rPr dirty="0"/>
              <a:t>unique*</a:t>
            </a:r>
            <a:r>
              <a:rPr spc="-10" dirty="0"/>
              <a:t> </a:t>
            </a:r>
            <a:r>
              <a:rPr dirty="0"/>
              <a:t>32</a:t>
            </a:r>
            <a:r>
              <a:rPr spc="-30" dirty="0"/>
              <a:t> </a:t>
            </a:r>
            <a:r>
              <a:rPr dirty="0"/>
              <a:t>bit</a:t>
            </a:r>
            <a:r>
              <a:rPr spc="-20" dirty="0"/>
              <a:t> </a:t>
            </a:r>
            <a:r>
              <a:rPr dirty="0"/>
              <a:t>(4</a:t>
            </a:r>
            <a:r>
              <a:rPr spc="-35" dirty="0"/>
              <a:t> </a:t>
            </a:r>
            <a:r>
              <a:rPr dirty="0"/>
              <a:t>byte)</a:t>
            </a:r>
            <a:r>
              <a:rPr spc="-5" dirty="0"/>
              <a:t> </a:t>
            </a:r>
            <a:r>
              <a:rPr b="1" dirty="0">
                <a:latin typeface="Arial"/>
                <a:cs typeface="Arial"/>
              </a:rPr>
              <a:t>dotted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decimal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dirty="0"/>
              <a:t>number</a:t>
            </a:r>
            <a:r>
              <a:rPr spc="-20" dirty="0"/>
              <a:t> </a:t>
            </a:r>
            <a:r>
              <a:rPr dirty="0"/>
              <a:t>assigned</a:t>
            </a:r>
            <a:r>
              <a:rPr spc="-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interfaces</a:t>
            </a:r>
            <a:r>
              <a:rPr spc="-30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hosts</a:t>
            </a:r>
            <a:r>
              <a:rPr spc="-2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routers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1775" y="1541729"/>
            <a:ext cx="3289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Arial"/>
                <a:cs typeface="Arial"/>
              </a:rPr>
              <a:t>193.32.216.9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410" y="1445101"/>
            <a:ext cx="78740" cy="1266190"/>
          </a:xfrm>
          <a:custGeom>
            <a:avLst/>
            <a:gdLst/>
            <a:ahLst/>
            <a:cxnLst/>
            <a:rect l="l" t="t" r="r" b="b"/>
            <a:pathLst>
              <a:path w="78739" h="1266189">
                <a:moveTo>
                  <a:pt x="52255" y="1214532"/>
                </a:moveTo>
                <a:lnTo>
                  <a:pt x="1920" y="1214532"/>
                </a:lnTo>
                <a:lnTo>
                  <a:pt x="1539" y="1216310"/>
                </a:lnTo>
                <a:lnTo>
                  <a:pt x="1285" y="1217326"/>
                </a:lnTo>
                <a:lnTo>
                  <a:pt x="904" y="1219104"/>
                </a:lnTo>
                <a:lnTo>
                  <a:pt x="777" y="1220247"/>
                </a:lnTo>
                <a:lnTo>
                  <a:pt x="396" y="1222025"/>
                </a:lnTo>
                <a:lnTo>
                  <a:pt x="269" y="1223041"/>
                </a:lnTo>
                <a:lnTo>
                  <a:pt x="142" y="1224946"/>
                </a:lnTo>
                <a:lnTo>
                  <a:pt x="47" y="1225708"/>
                </a:lnTo>
                <a:lnTo>
                  <a:pt x="0" y="1234471"/>
                </a:lnTo>
                <a:lnTo>
                  <a:pt x="115" y="1235995"/>
                </a:lnTo>
                <a:lnTo>
                  <a:pt x="209" y="1237900"/>
                </a:lnTo>
                <a:lnTo>
                  <a:pt x="777" y="1242091"/>
                </a:lnTo>
                <a:lnTo>
                  <a:pt x="1031" y="1242853"/>
                </a:lnTo>
                <a:lnTo>
                  <a:pt x="1793" y="1246917"/>
                </a:lnTo>
                <a:lnTo>
                  <a:pt x="5250" y="1255444"/>
                </a:lnTo>
                <a:lnTo>
                  <a:pt x="11445" y="1261792"/>
                </a:lnTo>
                <a:lnTo>
                  <a:pt x="19546" y="1265402"/>
                </a:lnTo>
                <a:lnTo>
                  <a:pt x="28717" y="1265713"/>
                </a:lnTo>
                <a:lnTo>
                  <a:pt x="37330" y="1262514"/>
                </a:lnTo>
                <a:lnTo>
                  <a:pt x="43894" y="1256506"/>
                </a:lnTo>
                <a:lnTo>
                  <a:pt x="47791" y="1248497"/>
                </a:lnTo>
                <a:lnTo>
                  <a:pt x="48402" y="1239297"/>
                </a:lnTo>
                <a:lnTo>
                  <a:pt x="48228" y="1237900"/>
                </a:lnTo>
                <a:lnTo>
                  <a:pt x="48021" y="1237900"/>
                </a:lnTo>
                <a:lnTo>
                  <a:pt x="47894" y="1235233"/>
                </a:lnTo>
                <a:lnTo>
                  <a:pt x="48053" y="1235233"/>
                </a:lnTo>
                <a:lnTo>
                  <a:pt x="48021" y="1234725"/>
                </a:lnTo>
                <a:lnTo>
                  <a:pt x="48230" y="1233582"/>
                </a:lnTo>
                <a:lnTo>
                  <a:pt x="48275" y="1233201"/>
                </a:lnTo>
                <a:lnTo>
                  <a:pt x="48402" y="1232693"/>
                </a:lnTo>
                <a:lnTo>
                  <a:pt x="48402" y="1232566"/>
                </a:lnTo>
                <a:lnTo>
                  <a:pt x="48838" y="1231042"/>
                </a:lnTo>
                <a:lnTo>
                  <a:pt x="48947" y="1230788"/>
                </a:lnTo>
                <a:lnTo>
                  <a:pt x="49164" y="1230026"/>
                </a:lnTo>
                <a:lnTo>
                  <a:pt x="49301" y="1230026"/>
                </a:lnTo>
                <a:lnTo>
                  <a:pt x="50180" y="1227613"/>
                </a:lnTo>
                <a:lnTo>
                  <a:pt x="50688" y="1225708"/>
                </a:lnTo>
                <a:lnTo>
                  <a:pt x="52255" y="1214532"/>
                </a:lnTo>
                <a:close/>
              </a:path>
              <a:path w="78739" h="1266189">
                <a:moveTo>
                  <a:pt x="47894" y="1235233"/>
                </a:moveTo>
                <a:lnTo>
                  <a:pt x="48021" y="1237900"/>
                </a:lnTo>
                <a:lnTo>
                  <a:pt x="47926" y="1235487"/>
                </a:lnTo>
                <a:lnTo>
                  <a:pt x="47894" y="1235233"/>
                </a:lnTo>
                <a:close/>
              </a:path>
              <a:path w="78739" h="1266189">
                <a:moveTo>
                  <a:pt x="48021" y="1236249"/>
                </a:moveTo>
                <a:lnTo>
                  <a:pt x="48021" y="1237900"/>
                </a:lnTo>
                <a:lnTo>
                  <a:pt x="48228" y="1237900"/>
                </a:lnTo>
                <a:lnTo>
                  <a:pt x="48021" y="1236249"/>
                </a:lnTo>
                <a:close/>
              </a:path>
              <a:path w="78739" h="1266189">
                <a:moveTo>
                  <a:pt x="48021" y="1235233"/>
                </a:moveTo>
                <a:lnTo>
                  <a:pt x="47894" y="1235233"/>
                </a:lnTo>
                <a:lnTo>
                  <a:pt x="48021" y="1236249"/>
                </a:lnTo>
                <a:lnTo>
                  <a:pt x="48021" y="1235233"/>
                </a:lnTo>
                <a:close/>
              </a:path>
              <a:path w="78739" h="1266189">
                <a:moveTo>
                  <a:pt x="48053" y="1235233"/>
                </a:moveTo>
                <a:lnTo>
                  <a:pt x="48021" y="1235487"/>
                </a:lnTo>
                <a:lnTo>
                  <a:pt x="48053" y="1235233"/>
                </a:lnTo>
                <a:close/>
              </a:path>
              <a:path w="78739" h="1266189">
                <a:moveTo>
                  <a:pt x="48148" y="1234471"/>
                </a:moveTo>
                <a:lnTo>
                  <a:pt x="48021" y="1234725"/>
                </a:lnTo>
                <a:lnTo>
                  <a:pt x="48148" y="1234471"/>
                </a:lnTo>
                <a:close/>
              </a:path>
              <a:path w="78739" h="1266189">
                <a:moveTo>
                  <a:pt x="48167" y="1234471"/>
                </a:moveTo>
                <a:lnTo>
                  <a:pt x="48130" y="1234725"/>
                </a:lnTo>
                <a:lnTo>
                  <a:pt x="48167" y="1234471"/>
                </a:lnTo>
                <a:close/>
              </a:path>
              <a:path w="78739" h="1266189">
                <a:moveTo>
                  <a:pt x="48275" y="1233709"/>
                </a:moveTo>
                <a:lnTo>
                  <a:pt x="48085" y="1234471"/>
                </a:lnTo>
                <a:lnTo>
                  <a:pt x="48275" y="1233709"/>
                </a:lnTo>
                <a:close/>
              </a:path>
              <a:path w="78739" h="1266189">
                <a:moveTo>
                  <a:pt x="48402" y="1232947"/>
                </a:moveTo>
                <a:lnTo>
                  <a:pt x="48148" y="1233963"/>
                </a:lnTo>
                <a:lnTo>
                  <a:pt x="48402" y="1232947"/>
                </a:lnTo>
                <a:close/>
              </a:path>
              <a:path w="78739" h="1266189">
                <a:moveTo>
                  <a:pt x="48529" y="1232185"/>
                </a:moveTo>
                <a:lnTo>
                  <a:pt x="48275" y="1233201"/>
                </a:lnTo>
                <a:lnTo>
                  <a:pt x="48448" y="1232566"/>
                </a:lnTo>
                <a:lnTo>
                  <a:pt x="48529" y="1232185"/>
                </a:lnTo>
                <a:close/>
              </a:path>
              <a:path w="78739" h="1266189">
                <a:moveTo>
                  <a:pt x="48421" y="1232693"/>
                </a:moveTo>
                <a:lnTo>
                  <a:pt x="48275" y="1233201"/>
                </a:lnTo>
                <a:lnTo>
                  <a:pt x="48421" y="1232693"/>
                </a:lnTo>
                <a:close/>
              </a:path>
              <a:path w="78739" h="1266189">
                <a:moveTo>
                  <a:pt x="48783" y="1231423"/>
                </a:moveTo>
                <a:lnTo>
                  <a:pt x="48529" y="1232185"/>
                </a:lnTo>
                <a:lnTo>
                  <a:pt x="48421" y="1232693"/>
                </a:lnTo>
                <a:lnTo>
                  <a:pt x="48783" y="1231423"/>
                </a:lnTo>
                <a:close/>
              </a:path>
              <a:path w="78739" h="1266189">
                <a:moveTo>
                  <a:pt x="48529" y="1232185"/>
                </a:moveTo>
                <a:lnTo>
                  <a:pt x="48402" y="1232566"/>
                </a:lnTo>
                <a:lnTo>
                  <a:pt x="48529" y="1232185"/>
                </a:lnTo>
                <a:close/>
              </a:path>
              <a:path w="78739" h="1266189">
                <a:moveTo>
                  <a:pt x="48947" y="1230788"/>
                </a:moveTo>
                <a:lnTo>
                  <a:pt x="48656" y="1231804"/>
                </a:lnTo>
                <a:lnTo>
                  <a:pt x="48947" y="1230788"/>
                </a:lnTo>
                <a:close/>
              </a:path>
              <a:path w="78739" h="1266189">
                <a:moveTo>
                  <a:pt x="49301" y="1230026"/>
                </a:moveTo>
                <a:lnTo>
                  <a:pt x="49164" y="1230026"/>
                </a:lnTo>
                <a:lnTo>
                  <a:pt x="48910" y="1231042"/>
                </a:lnTo>
                <a:lnTo>
                  <a:pt x="49301" y="1230026"/>
                </a:lnTo>
                <a:close/>
              </a:path>
              <a:path w="78739" h="1266189">
                <a:moveTo>
                  <a:pt x="3698" y="1203858"/>
                </a:moveTo>
                <a:lnTo>
                  <a:pt x="1539" y="1216056"/>
                </a:lnTo>
                <a:lnTo>
                  <a:pt x="1920" y="1214532"/>
                </a:lnTo>
                <a:lnTo>
                  <a:pt x="52255" y="1214532"/>
                </a:lnTo>
                <a:lnTo>
                  <a:pt x="52974" y="1209452"/>
                </a:lnTo>
                <a:lnTo>
                  <a:pt x="53228" y="1206023"/>
                </a:lnTo>
                <a:lnTo>
                  <a:pt x="3698" y="1206023"/>
                </a:lnTo>
                <a:lnTo>
                  <a:pt x="3698" y="1203858"/>
                </a:lnTo>
                <a:close/>
              </a:path>
              <a:path w="78739" h="1266189">
                <a:moveTo>
                  <a:pt x="4079" y="1201705"/>
                </a:moveTo>
                <a:lnTo>
                  <a:pt x="3698" y="1203858"/>
                </a:lnTo>
                <a:lnTo>
                  <a:pt x="3698" y="1206023"/>
                </a:lnTo>
                <a:lnTo>
                  <a:pt x="4079" y="1201705"/>
                </a:lnTo>
                <a:close/>
              </a:path>
              <a:path w="78739" h="1266189">
                <a:moveTo>
                  <a:pt x="53227" y="1201705"/>
                </a:moveTo>
                <a:lnTo>
                  <a:pt x="4079" y="1201705"/>
                </a:lnTo>
                <a:lnTo>
                  <a:pt x="3698" y="1206023"/>
                </a:lnTo>
                <a:lnTo>
                  <a:pt x="53228" y="1206023"/>
                </a:lnTo>
                <a:lnTo>
                  <a:pt x="53227" y="1201705"/>
                </a:lnTo>
                <a:close/>
              </a:path>
              <a:path w="78739" h="1266189">
                <a:moveTo>
                  <a:pt x="57926" y="571658"/>
                </a:moveTo>
                <a:lnTo>
                  <a:pt x="8397" y="571658"/>
                </a:lnTo>
                <a:lnTo>
                  <a:pt x="7889" y="687355"/>
                </a:lnTo>
                <a:lnTo>
                  <a:pt x="5984" y="721899"/>
                </a:lnTo>
                <a:lnTo>
                  <a:pt x="5890" y="724566"/>
                </a:lnTo>
                <a:lnTo>
                  <a:pt x="3698" y="777906"/>
                </a:lnTo>
                <a:lnTo>
                  <a:pt x="3698" y="1203858"/>
                </a:lnTo>
                <a:lnTo>
                  <a:pt x="4079" y="1201705"/>
                </a:lnTo>
                <a:lnTo>
                  <a:pt x="53227" y="1201705"/>
                </a:lnTo>
                <a:lnTo>
                  <a:pt x="53101" y="779938"/>
                </a:lnTo>
                <a:lnTo>
                  <a:pt x="55377" y="724566"/>
                </a:lnTo>
                <a:lnTo>
                  <a:pt x="57419" y="688879"/>
                </a:lnTo>
                <a:lnTo>
                  <a:pt x="57926" y="571658"/>
                </a:lnTo>
                <a:close/>
              </a:path>
              <a:path w="78739" h="1266189">
                <a:moveTo>
                  <a:pt x="53143" y="778922"/>
                </a:moveTo>
                <a:lnTo>
                  <a:pt x="53102" y="779931"/>
                </a:lnTo>
                <a:lnTo>
                  <a:pt x="53143" y="778922"/>
                </a:lnTo>
                <a:close/>
              </a:path>
              <a:path w="78739" h="1266189">
                <a:moveTo>
                  <a:pt x="55402" y="724312"/>
                </a:moveTo>
                <a:lnTo>
                  <a:pt x="55387" y="724566"/>
                </a:lnTo>
                <a:lnTo>
                  <a:pt x="55402" y="724312"/>
                </a:lnTo>
                <a:close/>
              </a:path>
              <a:path w="78739" h="1266189">
                <a:moveTo>
                  <a:pt x="7889" y="686085"/>
                </a:moveTo>
                <a:lnTo>
                  <a:pt x="7822" y="687355"/>
                </a:lnTo>
                <a:lnTo>
                  <a:pt x="7889" y="686085"/>
                </a:lnTo>
                <a:close/>
              </a:path>
              <a:path w="78739" h="1266189">
                <a:moveTo>
                  <a:pt x="51208" y="0"/>
                </a:moveTo>
                <a:lnTo>
                  <a:pt x="42179" y="2793"/>
                </a:lnTo>
                <a:lnTo>
                  <a:pt x="34865" y="8778"/>
                </a:lnTo>
                <a:lnTo>
                  <a:pt x="30241" y="17430"/>
                </a:lnTo>
                <a:lnTo>
                  <a:pt x="27193" y="27717"/>
                </a:lnTo>
                <a:lnTo>
                  <a:pt x="26812" y="28733"/>
                </a:lnTo>
                <a:lnTo>
                  <a:pt x="18811" y="71532"/>
                </a:lnTo>
                <a:lnTo>
                  <a:pt x="14874" y="126269"/>
                </a:lnTo>
                <a:lnTo>
                  <a:pt x="14734" y="129698"/>
                </a:lnTo>
                <a:lnTo>
                  <a:pt x="13494" y="155733"/>
                </a:lnTo>
                <a:lnTo>
                  <a:pt x="8397" y="273335"/>
                </a:lnTo>
                <a:lnTo>
                  <a:pt x="7383" y="438689"/>
                </a:lnTo>
                <a:lnTo>
                  <a:pt x="8016" y="516921"/>
                </a:lnTo>
                <a:lnTo>
                  <a:pt x="8397" y="571814"/>
                </a:lnTo>
                <a:lnTo>
                  <a:pt x="8397" y="571658"/>
                </a:lnTo>
                <a:lnTo>
                  <a:pt x="57926" y="571658"/>
                </a:lnTo>
                <a:lnTo>
                  <a:pt x="57546" y="516540"/>
                </a:lnTo>
                <a:lnTo>
                  <a:pt x="56914" y="438308"/>
                </a:lnTo>
                <a:lnTo>
                  <a:pt x="57922" y="275367"/>
                </a:lnTo>
                <a:lnTo>
                  <a:pt x="62996" y="155733"/>
                </a:lnTo>
                <a:lnTo>
                  <a:pt x="64384" y="129698"/>
                </a:lnTo>
                <a:lnTo>
                  <a:pt x="67678" y="79533"/>
                </a:lnTo>
                <a:lnTo>
                  <a:pt x="67833" y="77247"/>
                </a:lnTo>
                <a:lnTo>
                  <a:pt x="67962" y="77247"/>
                </a:lnTo>
                <a:lnTo>
                  <a:pt x="72319" y="51212"/>
                </a:lnTo>
                <a:lnTo>
                  <a:pt x="72151" y="51212"/>
                </a:lnTo>
                <a:lnTo>
                  <a:pt x="72608" y="49385"/>
                </a:lnTo>
                <a:lnTo>
                  <a:pt x="72678" y="49180"/>
                </a:lnTo>
                <a:lnTo>
                  <a:pt x="74785" y="41052"/>
                </a:lnTo>
                <a:lnTo>
                  <a:pt x="77612" y="31781"/>
                </a:lnTo>
                <a:lnTo>
                  <a:pt x="78531" y="21994"/>
                </a:lnTo>
                <a:lnTo>
                  <a:pt x="75723" y="12922"/>
                </a:lnTo>
                <a:lnTo>
                  <a:pt x="69701" y="5564"/>
                </a:lnTo>
                <a:lnTo>
                  <a:pt x="60975" y="920"/>
                </a:lnTo>
                <a:lnTo>
                  <a:pt x="51208" y="0"/>
                </a:lnTo>
                <a:close/>
              </a:path>
              <a:path w="78739" h="1266189">
                <a:moveTo>
                  <a:pt x="57927" y="274478"/>
                </a:moveTo>
                <a:lnTo>
                  <a:pt x="57800" y="275367"/>
                </a:lnTo>
                <a:lnTo>
                  <a:pt x="57927" y="274478"/>
                </a:lnTo>
                <a:close/>
              </a:path>
              <a:path w="78739" h="1266189">
                <a:moveTo>
                  <a:pt x="63021" y="155479"/>
                </a:moveTo>
                <a:lnTo>
                  <a:pt x="63007" y="155733"/>
                </a:lnTo>
                <a:lnTo>
                  <a:pt x="63021" y="155479"/>
                </a:lnTo>
                <a:close/>
              </a:path>
              <a:path w="78739" h="1266189">
                <a:moveTo>
                  <a:pt x="64404" y="129317"/>
                </a:moveTo>
                <a:lnTo>
                  <a:pt x="64277" y="129698"/>
                </a:lnTo>
                <a:lnTo>
                  <a:pt x="64404" y="129317"/>
                </a:lnTo>
                <a:close/>
              </a:path>
              <a:path w="78739" h="1266189">
                <a:moveTo>
                  <a:pt x="67833" y="77247"/>
                </a:moveTo>
                <a:lnTo>
                  <a:pt x="67579" y="79533"/>
                </a:lnTo>
                <a:lnTo>
                  <a:pt x="67746" y="78539"/>
                </a:lnTo>
                <a:lnTo>
                  <a:pt x="67833" y="77247"/>
                </a:lnTo>
                <a:close/>
              </a:path>
              <a:path w="78739" h="1266189">
                <a:moveTo>
                  <a:pt x="67746" y="78539"/>
                </a:moveTo>
                <a:lnTo>
                  <a:pt x="67579" y="79533"/>
                </a:lnTo>
                <a:lnTo>
                  <a:pt x="67746" y="78539"/>
                </a:lnTo>
                <a:close/>
              </a:path>
              <a:path w="78739" h="1266189">
                <a:moveTo>
                  <a:pt x="67962" y="77247"/>
                </a:moveTo>
                <a:lnTo>
                  <a:pt x="67833" y="77247"/>
                </a:lnTo>
                <a:lnTo>
                  <a:pt x="67746" y="78539"/>
                </a:lnTo>
                <a:lnTo>
                  <a:pt x="67962" y="77247"/>
                </a:lnTo>
                <a:close/>
              </a:path>
              <a:path w="78739" h="1266189">
                <a:moveTo>
                  <a:pt x="72659" y="49180"/>
                </a:moveTo>
                <a:lnTo>
                  <a:pt x="72151" y="51212"/>
                </a:lnTo>
                <a:lnTo>
                  <a:pt x="72625" y="49385"/>
                </a:lnTo>
                <a:lnTo>
                  <a:pt x="72659" y="49180"/>
                </a:lnTo>
                <a:close/>
              </a:path>
              <a:path w="78739" h="1266189">
                <a:moveTo>
                  <a:pt x="72625" y="49385"/>
                </a:moveTo>
                <a:lnTo>
                  <a:pt x="72151" y="51212"/>
                </a:lnTo>
                <a:lnTo>
                  <a:pt x="72319" y="51212"/>
                </a:lnTo>
                <a:lnTo>
                  <a:pt x="72625" y="49385"/>
                </a:lnTo>
                <a:close/>
              </a:path>
              <a:path w="78739" h="1266189">
                <a:moveTo>
                  <a:pt x="72678" y="49180"/>
                </a:moveTo>
                <a:lnTo>
                  <a:pt x="72625" y="49385"/>
                </a:lnTo>
                <a:lnTo>
                  <a:pt x="72678" y="49180"/>
                </a:lnTo>
                <a:close/>
              </a:path>
              <a:path w="78739" h="1266189">
                <a:moveTo>
                  <a:pt x="74869" y="40925"/>
                </a:moveTo>
                <a:lnTo>
                  <a:pt x="74564" y="41941"/>
                </a:lnTo>
                <a:lnTo>
                  <a:pt x="74869" y="40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652" y="1520952"/>
            <a:ext cx="73660" cy="1201420"/>
          </a:xfrm>
          <a:custGeom>
            <a:avLst/>
            <a:gdLst/>
            <a:ahLst/>
            <a:cxnLst/>
            <a:rect l="l" t="t" r="r" b="b"/>
            <a:pathLst>
              <a:path w="73659" h="1201420">
                <a:moveTo>
                  <a:pt x="2591" y="1167026"/>
                </a:moveTo>
                <a:lnTo>
                  <a:pt x="2377" y="1167296"/>
                </a:lnTo>
                <a:lnTo>
                  <a:pt x="107" y="1175003"/>
                </a:lnTo>
                <a:lnTo>
                  <a:pt x="0" y="1176909"/>
                </a:lnTo>
                <a:lnTo>
                  <a:pt x="694" y="1184505"/>
                </a:lnTo>
                <a:lnTo>
                  <a:pt x="4877" y="1192657"/>
                </a:lnTo>
                <a:lnTo>
                  <a:pt x="11759" y="1198586"/>
                </a:lnTo>
                <a:lnTo>
                  <a:pt x="20117" y="1201420"/>
                </a:lnTo>
                <a:lnTo>
                  <a:pt x="28951" y="1201015"/>
                </a:lnTo>
                <a:lnTo>
                  <a:pt x="37262" y="1197228"/>
                </a:lnTo>
                <a:lnTo>
                  <a:pt x="38024" y="1196594"/>
                </a:lnTo>
                <a:lnTo>
                  <a:pt x="38278" y="1196467"/>
                </a:lnTo>
                <a:lnTo>
                  <a:pt x="38659" y="1196213"/>
                </a:lnTo>
                <a:lnTo>
                  <a:pt x="39421" y="1195577"/>
                </a:lnTo>
                <a:lnTo>
                  <a:pt x="39802" y="1195324"/>
                </a:lnTo>
                <a:lnTo>
                  <a:pt x="40564" y="1194562"/>
                </a:lnTo>
                <a:lnTo>
                  <a:pt x="40945" y="1194308"/>
                </a:lnTo>
                <a:lnTo>
                  <a:pt x="41961" y="1193292"/>
                </a:lnTo>
                <a:lnTo>
                  <a:pt x="42723" y="1192657"/>
                </a:lnTo>
                <a:lnTo>
                  <a:pt x="42977" y="1192276"/>
                </a:lnTo>
                <a:lnTo>
                  <a:pt x="43739" y="1191514"/>
                </a:lnTo>
                <a:lnTo>
                  <a:pt x="43993" y="1191133"/>
                </a:lnTo>
                <a:lnTo>
                  <a:pt x="44628" y="1190371"/>
                </a:lnTo>
                <a:lnTo>
                  <a:pt x="44882" y="1190117"/>
                </a:lnTo>
                <a:lnTo>
                  <a:pt x="45771" y="1188847"/>
                </a:lnTo>
                <a:lnTo>
                  <a:pt x="46406" y="1188085"/>
                </a:lnTo>
                <a:lnTo>
                  <a:pt x="46533" y="1187703"/>
                </a:lnTo>
                <a:lnTo>
                  <a:pt x="47422" y="1186434"/>
                </a:lnTo>
                <a:lnTo>
                  <a:pt x="47930" y="1185545"/>
                </a:lnTo>
                <a:lnTo>
                  <a:pt x="48184" y="1185164"/>
                </a:lnTo>
                <a:lnTo>
                  <a:pt x="48565" y="1184275"/>
                </a:lnTo>
                <a:lnTo>
                  <a:pt x="48819" y="1183894"/>
                </a:lnTo>
                <a:lnTo>
                  <a:pt x="49327" y="1182497"/>
                </a:lnTo>
                <a:lnTo>
                  <a:pt x="49835" y="1181481"/>
                </a:lnTo>
                <a:lnTo>
                  <a:pt x="49962" y="1181100"/>
                </a:lnTo>
                <a:lnTo>
                  <a:pt x="50343" y="1180211"/>
                </a:lnTo>
                <a:lnTo>
                  <a:pt x="50724" y="1178687"/>
                </a:lnTo>
                <a:lnTo>
                  <a:pt x="50851" y="1178306"/>
                </a:lnTo>
                <a:lnTo>
                  <a:pt x="51105" y="1177289"/>
                </a:lnTo>
                <a:lnTo>
                  <a:pt x="51232" y="1176909"/>
                </a:lnTo>
                <a:lnTo>
                  <a:pt x="51613" y="1175385"/>
                </a:lnTo>
                <a:lnTo>
                  <a:pt x="3734" y="1175385"/>
                </a:lnTo>
                <a:lnTo>
                  <a:pt x="3607" y="1175003"/>
                </a:lnTo>
                <a:lnTo>
                  <a:pt x="3480" y="1174750"/>
                </a:lnTo>
                <a:lnTo>
                  <a:pt x="3353" y="1174242"/>
                </a:lnTo>
                <a:lnTo>
                  <a:pt x="3254" y="1173734"/>
                </a:lnTo>
                <a:lnTo>
                  <a:pt x="3042" y="1172972"/>
                </a:lnTo>
                <a:lnTo>
                  <a:pt x="2930" y="1172464"/>
                </a:lnTo>
                <a:lnTo>
                  <a:pt x="2676" y="1170939"/>
                </a:lnTo>
                <a:lnTo>
                  <a:pt x="2591" y="1167026"/>
                </a:lnTo>
                <a:close/>
              </a:path>
              <a:path w="73659" h="1201420">
                <a:moveTo>
                  <a:pt x="3480" y="1174369"/>
                </a:moveTo>
                <a:lnTo>
                  <a:pt x="3607" y="1175003"/>
                </a:lnTo>
                <a:lnTo>
                  <a:pt x="3734" y="1175385"/>
                </a:lnTo>
                <a:lnTo>
                  <a:pt x="3480" y="1174369"/>
                </a:lnTo>
                <a:close/>
              </a:path>
              <a:path w="73659" h="1201420">
                <a:moveTo>
                  <a:pt x="51740" y="1174369"/>
                </a:moveTo>
                <a:lnTo>
                  <a:pt x="3480" y="1174369"/>
                </a:lnTo>
                <a:lnTo>
                  <a:pt x="3734" y="1175385"/>
                </a:lnTo>
                <a:lnTo>
                  <a:pt x="51613" y="1175385"/>
                </a:lnTo>
                <a:lnTo>
                  <a:pt x="51740" y="1174369"/>
                </a:lnTo>
                <a:close/>
              </a:path>
              <a:path w="73659" h="1201420">
                <a:moveTo>
                  <a:pt x="3480" y="1174546"/>
                </a:moveTo>
                <a:lnTo>
                  <a:pt x="3480" y="1174750"/>
                </a:lnTo>
                <a:lnTo>
                  <a:pt x="3480" y="1174546"/>
                </a:lnTo>
                <a:close/>
              </a:path>
              <a:path w="73659" h="1201420">
                <a:moveTo>
                  <a:pt x="51895" y="1173734"/>
                </a:moveTo>
                <a:lnTo>
                  <a:pt x="3353" y="1173734"/>
                </a:lnTo>
                <a:lnTo>
                  <a:pt x="3480" y="1174546"/>
                </a:lnTo>
                <a:lnTo>
                  <a:pt x="3480" y="1174369"/>
                </a:lnTo>
                <a:lnTo>
                  <a:pt x="51740" y="1174369"/>
                </a:lnTo>
                <a:lnTo>
                  <a:pt x="51867" y="1173988"/>
                </a:lnTo>
                <a:lnTo>
                  <a:pt x="51895" y="1173734"/>
                </a:lnTo>
                <a:close/>
              </a:path>
              <a:path w="73659" h="1201420">
                <a:moveTo>
                  <a:pt x="3353" y="1174089"/>
                </a:moveTo>
                <a:lnTo>
                  <a:pt x="3353" y="1174242"/>
                </a:lnTo>
                <a:lnTo>
                  <a:pt x="3353" y="1174089"/>
                </a:lnTo>
                <a:close/>
              </a:path>
              <a:path w="73659" h="1201420">
                <a:moveTo>
                  <a:pt x="51980" y="1172972"/>
                </a:moveTo>
                <a:lnTo>
                  <a:pt x="3226" y="1172972"/>
                </a:lnTo>
                <a:lnTo>
                  <a:pt x="3353" y="1174089"/>
                </a:lnTo>
                <a:lnTo>
                  <a:pt x="3353" y="1173734"/>
                </a:lnTo>
                <a:lnTo>
                  <a:pt x="51895" y="1173734"/>
                </a:lnTo>
                <a:lnTo>
                  <a:pt x="51980" y="1172972"/>
                </a:lnTo>
                <a:close/>
              </a:path>
              <a:path w="73659" h="1201420">
                <a:moveTo>
                  <a:pt x="3277" y="1173480"/>
                </a:moveTo>
                <a:lnTo>
                  <a:pt x="3329" y="1174003"/>
                </a:lnTo>
                <a:lnTo>
                  <a:pt x="3277" y="1173480"/>
                </a:lnTo>
                <a:close/>
              </a:path>
              <a:path w="73659" h="1201420">
                <a:moveTo>
                  <a:pt x="4620" y="1164469"/>
                </a:moveTo>
                <a:lnTo>
                  <a:pt x="2591" y="1167026"/>
                </a:lnTo>
                <a:lnTo>
                  <a:pt x="2676" y="1170939"/>
                </a:lnTo>
                <a:lnTo>
                  <a:pt x="2930" y="1172464"/>
                </a:lnTo>
                <a:lnTo>
                  <a:pt x="3042" y="1172972"/>
                </a:lnTo>
                <a:lnTo>
                  <a:pt x="3184" y="1173480"/>
                </a:lnTo>
                <a:lnTo>
                  <a:pt x="3184" y="1172464"/>
                </a:lnTo>
                <a:lnTo>
                  <a:pt x="3099" y="1172210"/>
                </a:lnTo>
                <a:lnTo>
                  <a:pt x="3162" y="1169797"/>
                </a:lnTo>
                <a:lnTo>
                  <a:pt x="3226" y="1168527"/>
                </a:lnTo>
                <a:lnTo>
                  <a:pt x="3353" y="1168019"/>
                </a:lnTo>
                <a:lnTo>
                  <a:pt x="3480" y="1167764"/>
                </a:lnTo>
                <a:lnTo>
                  <a:pt x="3597" y="1167296"/>
                </a:lnTo>
                <a:lnTo>
                  <a:pt x="3607" y="1167130"/>
                </a:lnTo>
                <a:lnTo>
                  <a:pt x="3861" y="1166114"/>
                </a:lnTo>
                <a:lnTo>
                  <a:pt x="4115" y="1165606"/>
                </a:lnTo>
                <a:lnTo>
                  <a:pt x="4369" y="1164971"/>
                </a:lnTo>
                <a:lnTo>
                  <a:pt x="4620" y="1164469"/>
                </a:lnTo>
                <a:close/>
              </a:path>
              <a:path w="73659" h="1201420">
                <a:moveTo>
                  <a:pt x="52121" y="1169289"/>
                </a:moveTo>
                <a:lnTo>
                  <a:pt x="3226" y="1169289"/>
                </a:lnTo>
                <a:lnTo>
                  <a:pt x="3226" y="1173480"/>
                </a:lnTo>
                <a:lnTo>
                  <a:pt x="3226" y="1172972"/>
                </a:lnTo>
                <a:lnTo>
                  <a:pt x="51980" y="1172972"/>
                </a:lnTo>
                <a:lnTo>
                  <a:pt x="52105" y="1171575"/>
                </a:lnTo>
                <a:lnTo>
                  <a:pt x="52121" y="1169289"/>
                </a:lnTo>
                <a:close/>
              </a:path>
              <a:path w="73659" h="1201420">
                <a:moveTo>
                  <a:pt x="3226" y="1172972"/>
                </a:moveTo>
                <a:lnTo>
                  <a:pt x="3226" y="1173480"/>
                </a:lnTo>
                <a:lnTo>
                  <a:pt x="3226" y="1172972"/>
                </a:lnTo>
                <a:close/>
              </a:path>
              <a:path w="73659" h="1201420">
                <a:moveTo>
                  <a:pt x="3099" y="1172464"/>
                </a:moveTo>
                <a:lnTo>
                  <a:pt x="3146" y="1172845"/>
                </a:lnTo>
                <a:lnTo>
                  <a:pt x="3099" y="1172464"/>
                </a:lnTo>
                <a:close/>
              </a:path>
              <a:path w="73659" h="1201420">
                <a:moveTo>
                  <a:pt x="3184" y="1172464"/>
                </a:moveTo>
                <a:lnTo>
                  <a:pt x="3226" y="1172845"/>
                </a:lnTo>
                <a:lnTo>
                  <a:pt x="3184" y="1172464"/>
                </a:lnTo>
                <a:close/>
              </a:path>
              <a:path w="73659" h="1201420">
                <a:moveTo>
                  <a:pt x="3099" y="1171702"/>
                </a:moveTo>
                <a:lnTo>
                  <a:pt x="3099" y="1172210"/>
                </a:lnTo>
                <a:lnTo>
                  <a:pt x="3099" y="1171702"/>
                </a:lnTo>
                <a:close/>
              </a:path>
              <a:path w="73659" h="1201420">
                <a:moveTo>
                  <a:pt x="3162" y="1169797"/>
                </a:moveTo>
                <a:lnTo>
                  <a:pt x="3099" y="1170305"/>
                </a:lnTo>
                <a:lnTo>
                  <a:pt x="3162" y="1169797"/>
                </a:lnTo>
                <a:close/>
              </a:path>
              <a:path w="73659" h="1201420">
                <a:moveTo>
                  <a:pt x="52121" y="1167384"/>
                </a:moveTo>
                <a:lnTo>
                  <a:pt x="3607" y="1167384"/>
                </a:lnTo>
                <a:lnTo>
                  <a:pt x="3353" y="1168400"/>
                </a:lnTo>
                <a:lnTo>
                  <a:pt x="3099" y="1169670"/>
                </a:lnTo>
                <a:lnTo>
                  <a:pt x="3226" y="1169289"/>
                </a:lnTo>
                <a:lnTo>
                  <a:pt x="52121" y="1169289"/>
                </a:lnTo>
                <a:lnTo>
                  <a:pt x="52121" y="1167384"/>
                </a:lnTo>
                <a:close/>
              </a:path>
              <a:path w="73659" h="1201420">
                <a:moveTo>
                  <a:pt x="3226" y="1169289"/>
                </a:moveTo>
                <a:lnTo>
                  <a:pt x="3099" y="1169670"/>
                </a:lnTo>
                <a:lnTo>
                  <a:pt x="3226" y="1169289"/>
                </a:lnTo>
                <a:close/>
              </a:path>
              <a:path w="73659" h="1201420">
                <a:moveTo>
                  <a:pt x="3226" y="1168527"/>
                </a:moveTo>
                <a:lnTo>
                  <a:pt x="3169" y="1169035"/>
                </a:lnTo>
                <a:lnTo>
                  <a:pt x="3226" y="1168527"/>
                </a:lnTo>
                <a:close/>
              </a:path>
              <a:path w="73659" h="1201420">
                <a:moveTo>
                  <a:pt x="3289" y="1168527"/>
                </a:moveTo>
                <a:lnTo>
                  <a:pt x="3226" y="1169035"/>
                </a:lnTo>
                <a:lnTo>
                  <a:pt x="3289" y="1168527"/>
                </a:lnTo>
                <a:close/>
              </a:path>
              <a:path w="73659" h="1201420">
                <a:moveTo>
                  <a:pt x="3353" y="1168019"/>
                </a:moveTo>
                <a:lnTo>
                  <a:pt x="3305" y="1168400"/>
                </a:lnTo>
                <a:lnTo>
                  <a:pt x="3353" y="1168019"/>
                </a:lnTo>
                <a:close/>
              </a:path>
              <a:path w="73659" h="1201420">
                <a:moveTo>
                  <a:pt x="3448" y="1168019"/>
                </a:moveTo>
                <a:lnTo>
                  <a:pt x="3353" y="1168400"/>
                </a:lnTo>
                <a:lnTo>
                  <a:pt x="3448" y="1168019"/>
                </a:lnTo>
                <a:close/>
              </a:path>
              <a:path w="73659" h="1201420">
                <a:moveTo>
                  <a:pt x="52121" y="1166749"/>
                </a:moveTo>
                <a:lnTo>
                  <a:pt x="3734" y="1166749"/>
                </a:lnTo>
                <a:lnTo>
                  <a:pt x="3480" y="1167764"/>
                </a:lnTo>
                <a:lnTo>
                  <a:pt x="3607" y="1167384"/>
                </a:lnTo>
                <a:lnTo>
                  <a:pt x="52121" y="1167384"/>
                </a:lnTo>
                <a:lnTo>
                  <a:pt x="52121" y="1166749"/>
                </a:lnTo>
                <a:close/>
              </a:path>
              <a:path w="73659" h="1201420">
                <a:moveTo>
                  <a:pt x="3607" y="1167384"/>
                </a:moveTo>
                <a:lnTo>
                  <a:pt x="3480" y="1167764"/>
                </a:lnTo>
                <a:lnTo>
                  <a:pt x="3607" y="1167384"/>
                </a:lnTo>
                <a:close/>
              </a:path>
              <a:path w="73659" h="1201420">
                <a:moveTo>
                  <a:pt x="52121" y="1159383"/>
                </a:moveTo>
                <a:lnTo>
                  <a:pt x="8814" y="1159383"/>
                </a:lnTo>
                <a:lnTo>
                  <a:pt x="8052" y="1160145"/>
                </a:lnTo>
                <a:lnTo>
                  <a:pt x="4790" y="1164254"/>
                </a:lnTo>
                <a:lnTo>
                  <a:pt x="4496" y="1164844"/>
                </a:lnTo>
                <a:lnTo>
                  <a:pt x="3781" y="1166495"/>
                </a:lnTo>
                <a:lnTo>
                  <a:pt x="3607" y="1167130"/>
                </a:lnTo>
                <a:lnTo>
                  <a:pt x="3734" y="1166749"/>
                </a:lnTo>
                <a:lnTo>
                  <a:pt x="52121" y="1166749"/>
                </a:lnTo>
                <a:lnTo>
                  <a:pt x="52121" y="1159383"/>
                </a:lnTo>
                <a:close/>
              </a:path>
              <a:path w="73659" h="1201420">
                <a:moveTo>
                  <a:pt x="3734" y="1166749"/>
                </a:moveTo>
                <a:lnTo>
                  <a:pt x="3607" y="1167130"/>
                </a:lnTo>
                <a:lnTo>
                  <a:pt x="3734" y="1166749"/>
                </a:lnTo>
                <a:close/>
              </a:path>
              <a:path w="73659" h="1201420">
                <a:moveTo>
                  <a:pt x="48946" y="0"/>
                </a:moveTo>
                <a:lnTo>
                  <a:pt x="21626" y="141224"/>
                </a:lnTo>
                <a:lnTo>
                  <a:pt x="19609" y="262509"/>
                </a:lnTo>
                <a:lnTo>
                  <a:pt x="17277" y="338836"/>
                </a:lnTo>
                <a:lnTo>
                  <a:pt x="15164" y="409575"/>
                </a:lnTo>
                <a:lnTo>
                  <a:pt x="15058" y="411480"/>
                </a:lnTo>
                <a:lnTo>
                  <a:pt x="10846" y="502538"/>
                </a:lnTo>
                <a:lnTo>
                  <a:pt x="2591" y="649859"/>
                </a:lnTo>
                <a:lnTo>
                  <a:pt x="2591" y="1167026"/>
                </a:lnTo>
                <a:lnTo>
                  <a:pt x="4790" y="1164254"/>
                </a:lnTo>
                <a:lnTo>
                  <a:pt x="5258" y="1163320"/>
                </a:lnTo>
                <a:lnTo>
                  <a:pt x="5385" y="1163193"/>
                </a:lnTo>
                <a:lnTo>
                  <a:pt x="6020" y="1162303"/>
                </a:lnTo>
                <a:lnTo>
                  <a:pt x="6401" y="1161796"/>
                </a:lnTo>
                <a:lnTo>
                  <a:pt x="8814" y="1159383"/>
                </a:lnTo>
                <a:lnTo>
                  <a:pt x="52121" y="1159383"/>
                </a:lnTo>
                <a:lnTo>
                  <a:pt x="51994" y="652526"/>
                </a:lnTo>
                <a:lnTo>
                  <a:pt x="56192" y="577596"/>
                </a:lnTo>
                <a:lnTo>
                  <a:pt x="60376" y="505206"/>
                </a:lnTo>
                <a:lnTo>
                  <a:pt x="60493" y="502285"/>
                </a:lnTo>
                <a:lnTo>
                  <a:pt x="64694" y="411480"/>
                </a:lnTo>
                <a:lnTo>
                  <a:pt x="66899" y="337312"/>
                </a:lnTo>
                <a:lnTo>
                  <a:pt x="69139" y="263651"/>
                </a:lnTo>
                <a:lnTo>
                  <a:pt x="71186" y="140335"/>
                </a:lnTo>
                <a:lnTo>
                  <a:pt x="73203" y="25273"/>
                </a:lnTo>
                <a:lnTo>
                  <a:pt x="71449" y="15573"/>
                </a:lnTo>
                <a:lnTo>
                  <a:pt x="66313" y="7588"/>
                </a:lnTo>
                <a:lnTo>
                  <a:pt x="58558" y="2127"/>
                </a:lnTo>
                <a:lnTo>
                  <a:pt x="48946" y="0"/>
                </a:lnTo>
                <a:close/>
              </a:path>
              <a:path w="73659" h="1201420">
                <a:moveTo>
                  <a:pt x="3924" y="1166114"/>
                </a:moveTo>
                <a:lnTo>
                  <a:pt x="3734" y="1166622"/>
                </a:lnTo>
                <a:lnTo>
                  <a:pt x="3924" y="1166114"/>
                </a:lnTo>
                <a:close/>
              </a:path>
              <a:path w="73659" h="1201420">
                <a:moveTo>
                  <a:pt x="4115" y="1165606"/>
                </a:moveTo>
                <a:lnTo>
                  <a:pt x="3972" y="1165987"/>
                </a:lnTo>
                <a:lnTo>
                  <a:pt x="4115" y="1165606"/>
                </a:lnTo>
                <a:close/>
              </a:path>
              <a:path w="73659" h="1201420">
                <a:moveTo>
                  <a:pt x="4131" y="1165606"/>
                </a:moveTo>
                <a:lnTo>
                  <a:pt x="3988" y="1165987"/>
                </a:lnTo>
                <a:lnTo>
                  <a:pt x="4131" y="1165606"/>
                </a:lnTo>
                <a:close/>
              </a:path>
              <a:path w="73659" h="1201420">
                <a:moveTo>
                  <a:pt x="4369" y="1164971"/>
                </a:moveTo>
                <a:lnTo>
                  <a:pt x="4226" y="1165352"/>
                </a:lnTo>
                <a:lnTo>
                  <a:pt x="4369" y="1164971"/>
                </a:lnTo>
                <a:close/>
              </a:path>
              <a:path w="73659" h="1201420">
                <a:moveTo>
                  <a:pt x="4405" y="1164971"/>
                </a:moveTo>
                <a:lnTo>
                  <a:pt x="4242" y="1165352"/>
                </a:lnTo>
                <a:lnTo>
                  <a:pt x="4405" y="1164971"/>
                </a:lnTo>
                <a:close/>
              </a:path>
              <a:path w="73659" h="1201420">
                <a:moveTo>
                  <a:pt x="4621" y="1164468"/>
                </a:moveTo>
                <a:lnTo>
                  <a:pt x="4460" y="1164844"/>
                </a:lnTo>
                <a:lnTo>
                  <a:pt x="4621" y="1164468"/>
                </a:lnTo>
                <a:close/>
              </a:path>
              <a:path w="73659" h="1201420">
                <a:moveTo>
                  <a:pt x="4790" y="1164254"/>
                </a:moveTo>
                <a:lnTo>
                  <a:pt x="4621" y="1164468"/>
                </a:lnTo>
                <a:lnTo>
                  <a:pt x="4496" y="1164844"/>
                </a:lnTo>
                <a:lnTo>
                  <a:pt x="4790" y="1164254"/>
                </a:lnTo>
                <a:close/>
              </a:path>
              <a:path w="73659" h="1201420">
                <a:moveTo>
                  <a:pt x="5004" y="1163827"/>
                </a:moveTo>
                <a:lnTo>
                  <a:pt x="4750" y="1164209"/>
                </a:lnTo>
                <a:lnTo>
                  <a:pt x="5004" y="1163827"/>
                </a:lnTo>
                <a:close/>
              </a:path>
              <a:path w="73659" h="1201420">
                <a:moveTo>
                  <a:pt x="5349" y="1163320"/>
                </a:moveTo>
                <a:lnTo>
                  <a:pt x="5131" y="1163701"/>
                </a:lnTo>
                <a:lnTo>
                  <a:pt x="5349" y="1163320"/>
                </a:lnTo>
                <a:close/>
              </a:path>
              <a:path w="73659" h="1201420">
                <a:moveTo>
                  <a:pt x="5566" y="1162939"/>
                </a:moveTo>
                <a:lnTo>
                  <a:pt x="5385" y="1163193"/>
                </a:lnTo>
                <a:lnTo>
                  <a:pt x="5566" y="1162939"/>
                </a:lnTo>
                <a:close/>
              </a:path>
              <a:path w="73659" h="1201420">
                <a:moveTo>
                  <a:pt x="5657" y="1162812"/>
                </a:moveTo>
                <a:lnTo>
                  <a:pt x="5566" y="1162939"/>
                </a:lnTo>
                <a:lnTo>
                  <a:pt x="5657" y="1162812"/>
                </a:lnTo>
                <a:close/>
              </a:path>
              <a:path w="73659" h="1201420">
                <a:moveTo>
                  <a:pt x="6038" y="1162303"/>
                </a:moveTo>
                <a:lnTo>
                  <a:pt x="5766" y="1162685"/>
                </a:lnTo>
                <a:lnTo>
                  <a:pt x="6038" y="1162303"/>
                </a:lnTo>
                <a:close/>
              </a:path>
              <a:path w="73659" h="1201420">
                <a:moveTo>
                  <a:pt x="6464" y="1161796"/>
                </a:moveTo>
                <a:lnTo>
                  <a:pt x="6147" y="1162177"/>
                </a:lnTo>
                <a:lnTo>
                  <a:pt x="6464" y="1161796"/>
                </a:lnTo>
                <a:close/>
              </a:path>
              <a:path w="73659" h="1201420">
                <a:moveTo>
                  <a:pt x="6782" y="1161415"/>
                </a:moveTo>
                <a:lnTo>
                  <a:pt x="6528" y="1161669"/>
                </a:lnTo>
                <a:lnTo>
                  <a:pt x="6782" y="1161415"/>
                </a:lnTo>
                <a:close/>
              </a:path>
              <a:path w="73659" h="1201420">
                <a:moveTo>
                  <a:pt x="52121" y="651128"/>
                </a:moveTo>
                <a:lnTo>
                  <a:pt x="51994" y="652526"/>
                </a:lnTo>
                <a:lnTo>
                  <a:pt x="52121" y="651128"/>
                </a:lnTo>
                <a:close/>
              </a:path>
              <a:path w="73659" h="1201420">
                <a:moveTo>
                  <a:pt x="56192" y="577596"/>
                </a:moveTo>
                <a:close/>
              </a:path>
              <a:path w="73659" h="1201420">
                <a:moveTo>
                  <a:pt x="10846" y="502285"/>
                </a:moveTo>
                <a:lnTo>
                  <a:pt x="10832" y="502538"/>
                </a:lnTo>
                <a:lnTo>
                  <a:pt x="10846" y="502285"/>
                </a:lnTo>
                <a:close/>
              </a:path>
              <a:path w="73659" h="1201420">
                <a:moveTo>
                  <a:pt x="15164" y="409194"/>
                </a:moveTo>
                <a:lnTo>
                  <a:pt x="15146" y="409575"/>
                </a:lnTo>
                <a:lnTo>
                  <a:pt x="15164" y="409194"/>
                </a:lnTo>
                <a:close/>
              </a:path>
              <a:path w="73659" h="1201420">
                <a:moveTo>
                  <a:pt x="19609" y="262127"/>
                </a:moveTo>
                <a:lnTo>
                  <a:pt x="19597" y="262509"/>
                </a:lnTo>
                <a:lnTo>
                  <a:pt x="19609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0409" y="1422780"/>
            <a:ext cx="63500" cy="1224915"/>
          </a:xfrm>
          <a:custGeom>
            <a:avLst/>
            <a:gdLst/>
            <a:ahLst/>
            <a:cxnLst/>
            <a:rect l="l" t="t" r="r" b="b"/>
            <a:pathLst>
              <a:path w="63500" h="1224914">
                <a:moveTo>
                  <a:pt x="63106" y="1119378"/>
                </a:moveTo>
                <a:lnTo>
                  <a:pt x="62611" y="1086104"/>
                </a:lnTo>
                <a:lnTo>
                  <a:pt x="60477" y="1076553"/>
                </a:lnTo>
                <a:lnTo>
                  <a:pt x="57962" y="1072984"/>
                </a:lnTo>
                <a:lnTo>
                  <a:pt x="59055" y="828167"/>
                </a:lnTo>
                <a:lnTo>
                  <a:pt x="54584" y="761746"/>
                </a:lnTo>
                <a:lnTo>
                  <a:pt x="54356" y="758317"/>
                </a:lnTo>
                <a:lnTo>
                  <a:pt x="54356" y="757936"/>
                </a:lnTo>
                <a:lnTo>
                  <a:pt x="50444" y="712216"/>
                </a:lnTo>
                <a:lnTo>
                  <a:pt x="50292" y="710311"/>
                </a:lnTo>
                <a:lnTo>
                  <a:pt x="50292" y="712216"/>
                </a:lnTo>
                <a:lnTo>
                  <a:pt x="49530" y="604012"/>
                </a:lnTo>
                <a:lnTo>
                  <a:pt x="49898" y="553085"/>
                </a:lnTo>
                <a:lnTo>
                  <a:pt x="49911" y="552894"/>
                </a:lnTo>
                <a:lnTo>
                  <a:pt x="49999" y="551688"/>
                </a:lnTo>
                <a:lnTo>
                  <a:pt x="54356" y="484378"/>
                </a:lnTo>
                <a:lnTo>
                  <a:pt x="54356" y="24765"/>
                </a:lnTo>
                <a:lnTo>
                  <a:pt x="52412" y="15113"/>
                </a:lnTo>
                <a:lnTo>
                  <a:pt x="47129" y="7239"/>
                </a:lnTo>
                <a:lnTo>
                  <a:pt x="39293" y="1943"/>
                </a:lnTo>
                <a:lnTo>
                  <a:pt x="29718" y="0"/>
                </a:lnTo>
                <a:lnTo>
                  <a:pt x="20053" y="1943"/>
                </a:lnTo>
                <a:lnTo>
                  <a:pt x="12179" y="7239"/>
                </a:lnTo>
                <a:lnTo>
                  <a:pt x="6883" y="15113"/>
                </a:lnTo>
                <a:lnTo>
                  <a:pt x="4953" y="24765"/>
                </a:lnTo>
                <a:lnTo>
                  <a:pt x="4953" y="481203"/>
                </a:lnTo>
                <a:lnTo>
                  <a:pt x="4851" y="482727"/>
                </a:lnTo>
                <a:lnTo>
                  <a:pt x="508" y="549910"/>
                </a:lnTo>
                <a:lnTo>
                  <a:pt x="381" y="551307"/>
                </a:lnTo>
                <a:lnTo>
                  <a:pt x="0" y="604012"/>
                </a:lnTo>
                <a:lnTo>
                  <a:pt x="863" y="710311"/>
                </a:lnTo>
                <a:lnTo>
                  <a:pt x="889" y="714502"/>
                </a:lnTo>
                <a:lnTo>
                  <a:pt x="5080" y="762127"/>
                </a:lnTo>
                <a:lnTo>
                  <a:pt x="5080" y="761746"/>
                </a:lnTo>
                <a:lnTo>
                  <a:pt x="9652" y="829818"/>
                </a:lnTo>
                <a:lnTo>
                  <a:pt x="9525" y="828167"/>
                </a:lnTo>
                <a:lnTo>
                  <a:pt x="9525" y="829818"/>
                </a:lnTo>
                <a:lnTo>
                  <a:pt x="10414" y="1143254"/>
                </a:lnTo>
                <a:lnTo>
                  <a:pt x="12255" y="1152398"/>
                </a:lnTo>
                <a:lnTo>
                  <a:pt x="13322" y="1153998"/>
                </a:lnTo>
                <a:lnTo>
                  <a:pt x="12954" y="1187462"/>
                </a:lnTo>
                <a:lnTo>
                  <a:pt x="13081" y="1186307"/>
                </a:lnTo>
                <a:lnTo>
                  <a:pt x="12954" y="1188466"/>
                </a:lnTo>
                <a:lnTo>
                  <a:pt x="12954" y="1187462"/>
                </a:lnTo>
                <a:lnTo>
                  <a:pt x="12852" y="1188466"/>
                </a:lnTo>
                <a:lnTo>
                  <a:pt x="11811" y="1198880"/>
                </a:lnTo>
                <a:lnTo>
                  <a:pt x="12623" y="1207693"/>
                </a:lnTo>
                <a:lnTo>
                  <a:pt x="16446" y="1215364"/>
                </a:lnTo>
                <a:lnTo>
                  <a:pt x="22733" y="1221168"/>
                </a:lnTo>
                <a:lnTo>
                  <a:pt x="30988" y="1224407"/>
                </a:lnTo>
                <a:lnTo>
                  <a:pt x="39839" y="1224394"/>
                </a:lnTo>
                <a:lnTo>
                  <a:pt x="62103" y="1193292"/>
                </a:lnTo>
                <a:lnTo>
                  <a:pt x="62496" y="1186307"/>
                </a:lnTo>
                <a:lnTo>
                  <a:pt x="63106" y="1119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17975" y="2846959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8575" y="2868625"/>
            <a:ext cx="1627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110" algn="l"/>
              </a:tabLst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2700" baseline="-4629" dirty="0">
                <a:latin typeface="Arial"/>
                <a:cs typeface="Arial"/>
              </a:rPr>
              <a:t>4</a:t>
            </a:r>
            <a:r>
              <a:rPr sz="2700" spc="-30" baseline="-4629" dirty="0">
                <a:latin typeface="Arial"/>
                <a:cs typeface="Arial"/>
              </a:rPr>
              <a:t> </a:t>
            </a:r>
            <a:r>
              <a:rPr sz="2700" spc="-15" baseline="-4629" dirty="0">
                <a:latin typeface="Arial"/>
                <a:cs typeface="Arial"/>
              </a:rPr>
              <a:t>bytes</a:t>
            </a:r>
            <a:endParaRPr sz="2700" baseline="-4629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5370" y="2871342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1495805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bits)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3250" y="3993896"/>
          <a:ext cx="8140700" cy="741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3863" y="3086989"/>
            <a:ext cx="1113789" cy="47878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88340" y="5059172"/>
            <a:ext cx="2684780" cy="7296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dirty="0">
                <a:latin typeface="Arial"/>
                <a:cs typeface="Arial"/>
              </a:rPr>
              <a:t>128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64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193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dirty="0">
                <a:latin typeface="Arial"/>
                <a:cs typeface="Arial"/>
              </a:rPr>
              <a:t>193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11000001</a:t>
            </a:r>
            <a:r>
              <a:rPr sz="1800" spc="-625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binary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407619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Globally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unique*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36394" y="1458722"/>
            <a:ext cx="6965315" cy="192341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35890" algn="ctr">
              <a:lnSpc>
                <a:spcPct val="100000"/>
              </a:lnSpc>
              <a:spcBef>
                <a:spcPts val="760"/>
              </a:spcBef>
            </a:pPr>
            <a:r>
              <a:rPr sz="4400" b="1" spc="-10" dirty="0">
                <a:solidFill>
                  <a:srgbClr val="92D050"/>
                </a:solidFill>
                <a:latin typeface="Arial"/>
                <a:cs typeface="Arial"/>
              </a:rPr>
              <a:t>193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4F81BC"/>
                </a:solidFill>
                <a:latin typeface="Arial"/>
                <a:cs typeface="Arial"/>
              </a:rPr>
              <a:t>32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6F2F9F"/>
                </a:solidFill>
                <a:latin typeface="Arial"/>
                <a:cs typeface="Arial"/>
              </a:rPr>
              <a:t>216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F79546"/>
                </a:solidFill>
                <a:latin typeface="Arial"/>
                <a:cs typeface="Arial"/>
              </a:rPr>
              <a:t>9</a:t>
            </a:r>
            <a:endParaRPr sz="4400">
              <a:latin typeface="Arial"/>
              <a:cs typeface="Arial"/>
            </a:endParaRPr>
          </a:p>
          <a:p>
            <a:pPr marR="81280" algn="ctr">
              <a:lnSpc>
                <a:spcPct val="100000"/>
              </a:lnSpc>
              <a:spcBef>
                <a:spcPts val="590"/>
              </a:spcBef>
            </a:pPr>
            <a:r>
              <a:rPr sz="4000" spc="-5" dirty="0">
                <a:latin typeface="Arial"/>
                <a:cs typeface="Arial"/>
              </a:rPr>
              <a:t>=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  <a:tabLst>
                <a:tab pos="1784350" algn="l"/>
                <a:tab pos="3569335" algn="l"/>
                <a:tab pos="5354320" algn="l"/>
              </a:tabLst>
            </a:pPr>
            <a:r>
              <a:rPr sz="2800" b="1" spc="-10" dirty="0">
                <a:solidFill>
                  <a:srgbClr val="92D050"/>
                </a:solidFill>
                <a:latin typeface="Arial"/>
                <a:cs typeface="Arial"/>
              </a:rPr>
              <a:t>11000001</a:t>
            </a:r>
            <a:r>
              <a:rPr sz="2800" b="1" dirty="0">
                <a:solidFill>
                  <a:srgbClr val="92D05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4F81BC"/>
                </a:solidFill>
                <a:latin typeface="Arial"/>
                <a:cs typeface="Arial"/>
              </a:rPr>
              <a:t>00100000</a:t>
            </a:r>
            <a:r>
              <a:rPr sz="2800" b="1" dirty="0">
                <a:solidFill>
                  <a:srgbClr val="4F81BC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8063A1"/>
                </a:solidFill>
                <a:latin typeface="Arial"/>
                <a:cs typeface="Arial"/>
              </a:rPr>
              <a:t>11011000</a:t>
            </a:r>
            <a:r>
              <a:rPr sz="2800" b="1" dirty="0">
                <a:solidFill>
                  <a:srgbClr val="8063A1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79546"/>
                </a:solidFill>
                <a:latin typeface="Arial"/>
                <a:cs typeface="Arial"/>
              </a:rPr>
              <a:t>00001001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495805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bits)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9339" y="4069207"/>
            <a:ext cx="960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735" algn="l"/>
              </a:tabLst>
            </a:pPr>
            <a:r>
              <a:rPr sz="1800" dirty="0">
                <a:latin typeface="Arial"/>
                <a:cs typeface="Arial"/>
              </a:rPr>
              <a:t>How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possible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number?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Arial"/>
                <a:cs typeface="Arial"/>
              </a:rPr>
              <a:t>~4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billion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possible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IPv4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748" y="649643"/>
            <a:ext cx="816610" cy="763270"/>
            <a:chOff x="561748" y="649643"/>
            <a:chExt cx="816610" cy="763270"/>
          </a:xfrm>
        </p:grpSpPr>
        <p:sp>
          <p:nvSpPr>
            <p:cNvPr id="3" name="object 3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15615" y="649644"/>
            <a:ext cx="389255" cy="763270"/>
            <a:chOff x="1415615" y="649644"/>
            <a:chExt cx="389255" cy="763270"/>
          </a:xfrm>
        </p:grpSpPr>
        <p:sp>
          <p:nvSpPr>
            <p:cNvPr id="6" name="object 6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765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83084" y="2783243"/>
            <a:ext cx="816610" cy="763270"/>
            <a:chOff x="583084" y="2783243"/>
            <a:chExt cx="816610" cy="763270"/>
          </a:xfrm>
        </p:grpSpPr>
        <p:sp>
          <p:nvSpPr>
            <p:cNvPr id="11" name="object 11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36951" y="2783244"/>
            <a:ext cx="389255" cy="763270"/>
            <a:chOff x="1436951" y="2783244"/>
            <a:chExt cx="389255" cy="763270"/>
          </a:xfrm>
        </p:grpSpPr>
        <p:sp>
          <p:nvSpPr>
            <p:cNvPr id="14" name="object 14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8101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3084" y="4993042"/>
            <a:ext cx="816610" cy="763270"/>
            <a:chOff x="583084" y="4993042"/>
            <a:chExt cx="816610" cy="763270"/>
          </a:xfrm>
        </p:grpSpPr>
        <p:sp>
          <p:nvSpPr>
            <p:cNvPr id="19" name="object 19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36951" y="4993044"/>
            <a:ext cx="389255" cy="763270"/>
            <a:chOff x="1436951" y="4993044"/>
            <a:chExt cx="389255" cy="763270"/>
          </a:xfrm>
        </p:grpSpPr>
        <p:sp>
          <p:nvSpPr>
            <p:cNvPr id="22" name="object 22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8101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0315347" y="312839"/>
            <a:ext cx="816610" cy="763270"/>
            <a:chOff x="10315347" y="312839"/>
            <a:chExt cx="816610" cy="763270"/>
          </a:xfrm>
        </p:grpSpPr>
        <p:sp>
          <p:nvSpPr>
            <p:cNvPr id="27" name="object 27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169214" y="312840"/>
            <a:ext cx="389255" cy="763270"/>
            <a:chOff x="11169214" y="312840"/>
            <a:chExt cx="389255" cy="763270"/>
          </a:xfrm>
        </p:grpSpPr>
        <p:sp>
          <p:nvSpPr>
            <p:cNvPr id="30" name="object 30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30364" y="37401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5971" y="900194"/>
              <a:ext cx="95619" cy="956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344304" y="2120303"/>
            <a:ext cx="816610" cy="763270"/>
            <a:chOff x="10344304" y="2120303"/>
            <a:chExt cx="816610" cy="763270"/>
          </a:xfrm>
        </p:grpSpPr>
        <p:sp>
          <p:nvSpPr>
            <p:cNvPr id="35" name="object 35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84822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1198170" y="2120304"/>
            <a:ext cx="389255" cy="763270"/>
            <a:chOff x="11198170" y="2120304"/>
            <a:chExt cx="389255" cy="763270"/>
          </a:xfrm>
        </p:grpSpPr>
        <p:sp>
          <p:nvSpPr>
            <p:cNvPr id="38" name="object 38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9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9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59320" y="218148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927" y="2707658"/>
              <a:ext cx="95619" cy="956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886347" y="5220118"/>
            <a:ext cx="816610" cy="763270"/>
            <a:chOff x="6886347" y="5220118"/>
            <a:chExt cx="816610" cy="763270"/>
          </a:xfrm>
        </p:grpSpPr>
        <p:sp>
          <p:nvSpPr>
            <p:cNvPr id="43" name="object 43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40214" y="5220120"/>
            <a:ext cx="389255" cy="763270"/>
            <a:chOff x="7740214" y="5220120"/>
            <a:chExt cx="389255" cy="763270"/>
          </a:xfrm>
        </p:grpSpPr>
        <p:sp>
          <p:nvSpPr>
            <p:cNvPr id="46" name="object 46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01364" y="528129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943747" y="5212498"/>
            <a:ext cx="816610" cy="763270"/>
            <a:chOff x="8943747" y="5212498"/>
            <a:chExt cx="816610" cy="763270"/>
          </a:xfrm>
        </p:grpSpPr>
        <p:sp>
          <p:nvSpPr>
            <p:cNvPr id="51" name="object 51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9797614" y="5212500"/>
            <a:ext cx="389255" cy="763270"/>
            <a:chOff x="9797614" y="5212500"/>
            <a:chExt cx="389255" cy="763270"/>
          </a:xfrm>
        </p:grpSpPr>
        <p:sp>
          <p:nvSpPr>
            <p:cNvPr id="54" name="object 54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752600" y="162793"/>
            <a:ext cx="8496935" cy="5067935"/>
            <a:chOff x="1752600" y="162793"/>
            <a:chExt cx="8496935" cy="5067935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2061972"/>
              <a:ext cx="1240535" cy="8423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705600" y="2442972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182880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535470"/>
              <a:ext cx="8104174" cy="469515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592394" y="0"/>
                  </a:moveTo>
                  <a:lnTo>
                    <a:pt x="563650" y="29108"/>
                  </a:lnTo>
                  <a:lnTo>
                    <a:pt x="550179" y="65553"/>
                  </a:lnTo>
                  <a:lnTo>
                    <a:pt x="537765" y="116366"/>
                  </a:lnTo>
                  <a:lnTo>
                    <a:pt x="526749" y="181376"/>
                  </a:lnTo>
                  <a:lnTo>
                    <a:pt x="521044" y="141232"/>
                  </a:lnTo>
                  <a:lnTo>
                    <a:pt x="507586" y="74184"/>
                  </a:lnTo>
                  <a:lnTo>
                    <a:pt x="487000" y="17453"/>
                  </a:lnTo>
                  <a:lnTo>
                    <a:pt x="460455" y="213"/>
                  </a:lnTo>
                  <a:lnTo>
                    <a:pt x="447446" y="12244"/>
                  </a:lnTo>
                  <a:lnTo>
                    <a:pt x="423413" y="74673"/>
                  </a:lnTo>
                  <a:lnTo>
                    <a:pt x="412973" y="123895"/>
                  </a:lnTo>
                  <a:lnTo>
                    <a:pt x="403971" y="184339"/>
                  </a:lnTo>
                  <a:lnTo>
                    <a:pt x="396701" y="255417"/>
                  </a:lnTo>
                  <a:lnTo>
                    <a:pt x="391681" y="227783"/>
                  </a:lnTo>
                  <a:lnTo>
                    <a:pt x="380735" y="179515"/>
                  </a:lnTo>
                  <a:lnTo>
                    <a:pt x="362081" y="125228"/>
                  </a:lnTo>
                  <a:lnTo>
                    <a:pt x="335686" y="93591"/>
                  </a:lnTo>
                  <a:lnTo>
                    <a:pt x="322459" y="95024"/>
                  </a:lnTo>
                  <a:lnTo>
                    <a:pt x="296927" y="130579"/>
                  </a:lnTo>
                  <a:lnTo>
                    <a:pt x="273927" y="207299"/>
                  </a:lnTo>
                  <a:lnTo>
                    <a:pt x="263867" y="260189"/>
                  </a:lnTo>
                  <a:lnTo>
                    <a:pt x="255027" y="322281"/>
                  </a:lnTo>
                  <a:lnTo>
                    <a:pt x="247603" y="393212"/>
                  </a:lnTo>
                  <a:lnTo>
                    <a:pt x="229714" y="341739"/>
                  </a:lnTo>
                  <a:lnTo>
                    <a:pt x="210789" y="308995"/>
                  </a:lnTo>
                  <a:lnTo>
                    <a:pt x="191221" y="295468"/>
                  </a:lnTo>
                  <a:lnTo>
                    <a:pt x="171403" y="301645"/>
                  </a:lnTo>
                  <a:lnTo>
                    <a:pt x="149238" y="332733"/>
                  </a:lnTo>
                  <a:lnTo>
                    <a:pt x="129047" y="386634"/>
                  </a:lnTo>
                  <a:lnTo>
                    <a:pt x="111171" y="460650"/>
                  </a:lnTo>
                  <a:lnTo>
                    <a:pt x="103208" y="504358"/>
                  </a:lnTo>
                  <a:lnTo>
                    <a:pt x="95950" y="552083"/>
                  </a:lnTo>
                  <a:lnTo>
                    <a:pt x="89441" y="603487"/>
                  </a:lnTo>
                  <a:lnTo>
                    <a:pt x="83724" y="658233"/>
                  </a:lnTo>
                  <a:lnTo>
                    <a:pt x="78840" y="715984"/>
                  </a:lnTo>
                  <a:lnTo>
                    <a:pt x="74832" y="776403"/>
                  </a:lnTo>
                  <a:lnTo>
                    <a:pt x="71743" y="839151"/>
                  </a:lnTo>
                  <a:lnTo>
                    <a:pt x="69614" y="903892"/>
                  </a:lnTo>
                  <a:lnTo>
                    <a:pt x="68490" y="970288"/>
                  </a:lnTo>
                  <a:lnTo>
                    <a:pt x="68412" y="1038003"/>
                  </a:lnTo>
                  <a:lnTo>
                    <a:pt x="69422" y="1106698"/>
                  </a:lnTo>
                  <a:lnTo>
                    <a:pt x="68787" y="1117112"/>
                  </a:lnTo>
                  <a:lnTo>
                    <a:pt x="41282" y="1166699"/>
                  </a:lnTo>
                  <a:lnTo>
                    <a:pt x="29312" y="1213225"/>
                  </a:lnTo>
                  <a:lnTo>
                    <a:pt x="18946" y="1272589"/>
                  </a:lnTo>
                  <a:lnTo>
                    <a:pt x="10494" y="1343553"/>
                  </a:lnTo>
                  <a:lnTo>
                    <a:pt x="6136" y="1395450"/>
                  </a:lnTo>
                  <a:lnTo>
                    <a:pt x="2952" y="1448990"/>
                  </a:lnTo>
                  <a:lnTo>
                    <a:pt x="915" y="1503579"/>
                  </a:lnTo>
                  <a:lnTo>
                    <a:pt x="0" y="1558623"/>
                  </a:lnTo>
                  <a:lnTo>
                    <a:pt x="179" y="1613528"/>
                  </a:lnTo>
                  <a:lnTo>
                    <a:pt x="1428" y="1667701"/>
                  </a:lnTo>
                  <a:lnTo>
                    <a:pt x="3720" y="1720547"/>
                  </a:lnTo>
                  <a:lnTo>
                    <a:pt x="7030" y="1771474"/>
                  </a:lnTo>
                  <a:lnTo>
                    <a:pt x="11331" y="1819886"/>
                  </a:lnTo>
                  <a:lnTo>
                    <a:pt x="16597" y="1865191"/>
                  </a:lnTo>
                  <a:lnTo>
                    <a:pt x="22802" y="1906794"/>
                  </a:lnTo>
                  <a:lnTo>
                    <a:pt x="37926" y="1976521"/>
                  </a:lnTo>
                  <a:lnTo>
                    <a:pt x="31782" y="2021056"/>
                  </a:lnTo>
                  <a:lnTo>
                    <a:pt x="26655" y="2069334"/>
                  </a:lnTo>
                  <a:lnTo>
                    <a:pt x="22584" y="2120729"/>
                  </a:lnTo>
                  <a:lnTo>
                    <a:pt x="19605" y="2174614"/>
                  </a:lnTo>
                  <a:lnTo>
                    <a:pt x="17758" y="2230364"/>
                  </a:lnTo>
                  <a:lnTo>
                    <a:pt x="17079" y="2287350"/>
                  </a:lnTo>
                  <a:lnTo>
                    <a:pt x="17606" y="2344948"/>
                  </a:lnTo>
                  <a:lnTo>
                    <a:pt x="20061" y="2418437"/>
                  </a:lnTo>
                  <a:lnTo>
                    <a:pt x="24336" y="2486789"/>
                  </a:lnTo>
                  <a:lnTo>
                    <a:pt x="30256" y="2549169"/>
                  </a:lnTo>
                  <a:lnTo>
                    <a:pt x="37644" y="2604745"/>
                  </a:lnTo>
                  <a:lnTo>
                    <a:pt x="46324" y="2652685"/>
                  </a:lnTo>
                  <a:lnTo>
                    <a:pt x="56121" y="2692155"/>
                  </a:lnTo>
                  <a:lnTo>
                    <a:pt x="78359" y="2742354"/>
                  </a:lnTo>
                  <a:lnTo>
                    <a:pt x="90448" y="2751418"/>
                  </a:lnTo>
                  <a:lnTo>
                    <a:pt x="102950" y="2748681"/>
                  </a:lnTo>
                  <a:lnTo>
                    <a:pt x="112800" y="2837680"/>
                  </a:lnTo>
                  <a:lnTo>
                    <a:pt x="122208" y="2904638"/>
                  </a:lnTo>
                  <a:lnTo>
                    <a:pt x="132584" y="2964245"/>
                  </a:lnTo>
                  <a:lnTo>
                    <a:pt x="143815" y="3016329"/>
                  </a:lnTo>
                  <a:lnTo>
                    <a:pt x="155787" y="3060720"/>
                  </a:lnTo>
                  <a:lnTo>
                    <a:pt x="168387" y="3097247"/>
                  </a:lnTo>
                  <a:lnTo>
                    <a:pt x="195015" y="3146027"/>
                  </a:lnTo>
                  <a:lnTo>
                    <a:pt x="222791" y="3161304"/>
                  </a:lnTo>
                  <a:lnTo>
                    <a:pt x="236826" y="3155952"/>
                  </a:lnTo>
                  <a:lnTo>
                    <a:pt x="250807" y="3141712"/>
                  </a:lnTo>
                  <a:lnTo>
                    <a:pt x="264620" y="3118413"/>
                  </a:lnTo>
                  <a:lnTo>
                    <a:pt x="278153" y="3085884"/>
                  </a:lnTo>
                  <a:lnTo>
                    <a:pt x="291291" y="3043956"/>
                  </a:lnTo>
                  <a:lnTo>
                    <a:pt x="299571" y="3109873"/>
                  </a:lnTo>
                  <a:lnTo>
                    <a:pt x="308977" y="3169253"/>
                  </a:lnTo>
                  <a:lnTo>
                    <a:pt x="319406" y="3221613"/>
                  </a:lnTo>
                  <a:lnTo>
                    <a:pt x="330755" y="3266469"/>
                  </a:lnTo>
                  <a:lnTo>
                    <a:pt x="342923" y="3303339"/>
                  </a:lnTo>
                  <a:lnTo>
                    <a:pt x="369339" y="3351363"/>
                  </a:lnTo>
                  <a:lnTo>
                    <a:pt x="396274" y="3361830"/>
                  </a:lnTo>
                  <a:lnTo>
                    <a:pt x="409455" y="3353390"/>
                  </a:lnTo>
                  <a:lnTo>
                    <a:pt x="434687" y="3310957"/>
                  </a:lnTo>
                  <a:lnTo>
                    <a:pt x="457674" y="3236850"/>
                  </a:lnTo>
                  <a:lnTo>
                    <a:pt x="468047" y="3188816"/>
                  </a:lnTo>
                  <a:lnTo>
                    <a:pt x="477525" y="3133940"/>
                  </a:lnTo>
                  <a:lnTo>
                    <a:pt x="485998" y="3072582"/>
                  </a:lnTo>
                  <a:lnTo>
                    <a:pt x="493354" y="3005100"/>
                  </a:lnTo>
                  <a:lnTo>
                    <a:pt x="499481" y="2931854"/>
                  </a:lnTo>
                  <a:lnTo>
                    <a:pt x="504270" y="2853202"/>
                  </a:lnTo>
                  <a:lnTo>
                    <a:pt x="516692" y="2892838"/>
                  </a:lnTo>
                  <a:lnTo>
                    <a:pt x="529829" y="2921782"/>
                  </a:lnTo>
                  <a:lnTo>
                    <a:pt x="543489" y="2939677"/>
                  </a:lnTo>
                  <a:lnTo>
                    <a:pt x="557483" y="2946166"/>
                  </a:lnTo>
                  <a:lnTo>
                    <a:pt x="570295" y="2942002"/>
                  </a:lnTo>
                  <a:lnTo>
                    <a:pt x="594426" y="2906707"/>
                  </a:lnTo>
                  <a:lnTo>
                    <a:pt x="615930" y="2839248"/>
                  </a:lnTo>
                  <a:lnTo>
                    <a:pt x="625458" y="2794881"/>
                  </a:lnTo>
                  <a:lnTo>
                    <a:pt x="634041" y="2744181"/>
                  </a:lnTo>
                  <a:lnTo>
                    <a:pt x="641584" y="2687716"/>
                  </a:lnTo>
                  <a:lnTo>
                    <a:pt x="647992" y="2626056"/>
                  </a:lnTo>
                  <a:lnTo>
                    <a:pt x="653168" y="2559771"/>
                  </a:lnTo>
                  <a:lnTo>
                    <a:pt x="657018" y="2489429"/>
                  </a:lnTo>
                  <a:lnTo>
                    <a:pt x="659445" y="2415600"/>
                  </a:lnTo>
                  <a:lnTo>
                    <a:pt x="660353" y="2338852"/>
                  </a:lnTo>
                  <a:lnTo>
                    <a:pt x="675371" y="2319947"/>
                  </a:lnTo>
                  <a:lnTo>
                    <a:pt x="703501" y="2248894"/>
                  </a:lnTo>
                  <a:lnTo>
                    <a:pt x="716233" y="2197628"/>
                  </a:lnTo>
                  <a:lnTo>
                    <a:pt x="723763" y="2159889"/>
                  </a:lnTo>
                  <a:lnTo>
                    <a:pt x="730650" y="2119274"/>
                  </a:lnTo>
                  <a:lnTo>
                    <a:pt x="736890" y="2076041"/>
                  </a:lnTo>
                  <a:lnTo>
                    <a:pt x="742475" y="2030448"/>
                  </a:lnTo>
                  <a:lnTo>
                    <a:pt x="747402" y="1982756"/>
                  </a:lnTo>
                  <a:lnTo>
                    <a:pt x="751663" y="1933222"/>
                  </a:lnTo>
                  <a:lnTo>
                    <a:pt x="755253" y="1882107"/>
                  </a:lnTo>
                  <a:lnTo>
                    <a:pt x="758165" y="1829667"/>
                  </a:lnTo>
                  <a:lnTo>
                    <a:pt x="760396" y="1776164"/>
                  </a:lnTo>
                  <a:lnTo>
                    <a:pt x="761937" y="1721854"/>
                  </a:lnTo>
                  <a:lnTo>
                    <a:pt x="762784" y="1666998"/>
                  </a:lnTo>
                  <a:lnTo>
                    <a:pt x="762931" y="1611854"/>
                  </a:lnTo>
                  <a:lnTo>
                    <a:pt x="762373" y="1556681"/>
                  </a:lnTo>
                  <a:lnTo>
                    <a:pt x="761102" y="1501738"/>
                  </a:lnTo>
                  <a:lnTo>
                    <a:pt x="759113" y="1447284"/>
                  </a:lnTo>
                  <a:lnTo>
                    <a:pt x="756402" y="1393578"/>
                  </a:lnTo>
                  <a:lnTo>
                    <a:pt x="752961" y="1340878"/>
                  </a:lnTo>
                  <a:lnTo>
                    <a:pt x="748785" y="1289444"/>
                  </a:lnTo>
                  <a:lnTo>
                    <a:pt x="743868" y="1239534"/>
                  </a:lnTo>
                  <a:lnTo>
                    <a:pt x="738204" y="1191407"/>
                  </a:lnTo>
                  <a:lnTo>
                    <a:pt x="740601" y="1154736"/>
                  </a:lnTo>
                  <a:lnTo>
                    <a:pt x="742522" y="1117112"/>
                  </a:lnTo>
                  <a:lnTo>
                    <a:pt x="744807" y="1052421"/>
                  </a:lnTo>
                  <a:lnTo>
                    <a:pt x="745815" y="987963"/>
                  </a:lnTo>
                  <a:lnTo>
                    <a:pt x="745597" y="924260"/>
                  </a:lnTo>
                  <a:lnTo>
                    <a:pt x="744203" y="861832"/>
                  </a:lnTo>
                  <a:lnTo>
                    <a:pt x="741682" y="801200"/>
                  </a:lnTo>
                  <a:lnTo>
                    <a:pt x="738083" y="742885"/>
                  </a:lnTo>
                  <a:lnTo>
                    <a:pt x="733457" y="687408"/>
                  </a:lnTo>
                  <a:lnTo>
                    <a:pt x="727854" y="635290"/>
                  </a:lnTo>
                  <a:lnTo>
                    <a:pt x="721322" y="587052"/>
                  </a:lnTo>
                  <a:lnTo>
                    <a:pt x="713912" y="543215"/>
                  </a:lnTo>
                  <a:lnTo>
                    <a:pt x="705673" y="504299"/>
                  </a:lnTo>
                  <a:lnTo>
                    <a:pt x="686909" y="443319"/>
                  </a:lnTo>
                  <a:lnTo>
                    <a:pt x="676482" y="422295"/>
                  </a:lnTo>
                  <a:lnTo>
                    <a:pt x="674161" y="364679"/>
                  </a:lnTo>
                  <a:lnTo>
                    <a:pt x="670781" y="309392"/>
                  </a:lnTo>
                  <a:lnTo>
                    <a:pt x="666386" y="256941"/>
                  </a:lnTo>
                  <a:lnTo>
                    <a:pt x="661016" y="207834"/>
                  </a:lnTo>
                  <a:lnTo>
                    <a:pt x="654716" y="162580"/>
                  </a:lnTo>
                  <a:lnTo>
                    <a:pt x="647526" y="121686"/>
                  </a:lnTo>
                  <a:lnTo>
                    <a:pt x="634892" y="68351"/>
                  </a:lnTo>
                  <a:lnTo>
                    <a:pt x="621265" y="30405"/>
                  </a:lnTo>
                  <a:lnTo>
                    <a:pt x="606985" y="7678"/>
                  </a:lnTo>
                  <a:lnTo>
                    <a:pt x="592394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69422" y="1106698"/>
                  </a:moveTo>
                  <a:lnTo>
                    <a:pt x="68412" y="1038003"/>
                  </a:lnTo>
                  <a:lnTo>
                    <a:pt x="68490" y="970288"/>
                  </a:lnTo>
                  <a:lnTo>
                    <a:pt x="69614" y="903892"/>
                  </a:lnTo>
                  <a:lnTo>
                    <a:pt x="71743" y="839151"/>
                  </a:lnTo>
                  <a:lnTo>
                    <a:pt x="74832" y="776403"/>
                  </a:lnTo>
                  <a:lnTo>
                    <a:pt x="78840" y="715984"/>
                  </a:lnTo>
                  <a:lnTo>
                    <a:pt x="83724" y="658233"/>
                  </a:lnTo>
                  <a:lnTo>
                    <a:pt x="89441" y="603487"/>
                  </a:lnTo>
                  <a:lnTo>
                    <a:pt x="95950" y="552083"/>
                  </a:lnTo>
                  <a:lnTo>
                    <a:pt x="103208" y="504358"/>
                  </a:lnTo>
                  <a:lnTo>
                    <a:pt x="111171" y="460650"/>
                  </a:lnTo>
                  <a:lnTo>
                    <a:pt x="119799" y="421296"/>
                  </a:lnTo>
                  <a:lnTo>
                    <a:pt x="138874" y="357000"/>
                  </a:lnTo>
                  <a:lnTo>
                    <a:pt x="160095" y="314168"/>
                  </a:lnTo>
                  <a:lnTo>
                    <a:pt x="191221" y="295468"/>
                  </a:lnTo>
                  <a:lnTo>
                    <a:pt x="210789" y="308995"/>
                  </a:lnTo>
                  <a:lnTo>
                    <a:pt x="229714" y="341739"/>
                  </a:lnTo>
                  <a:lnTo>
                    <a:pt x="247603" y="393212"/>
                  </a:lnTo>
                  <a:lnTo>
                    <a:pt x="255027" y="322281"/>
                  </a:lnTo>
                  <a:lnTo>
                    <a:pt x="263867" y="260189"/>
                  </a:lnTo>
                  <a:lnTo>
                    <a:pt x="273927" y="207299"/>
                  </a:lnTo>
                  <a:lnTo>
                    <a:pt x="285013" y="163975"/>
                  </a:lnTo>
                  <a:lnTo>
                    <a:pt x="309475" y="107474"/>
                  </a:lnTo>
                  <a:lnTo>
                    <a:pt x="335686" y="93591"/>
                  </a:lnTo>
                  <a:lnTo>
                    <a:pt x="348958" y="103538"/>
                  </a:lnTo>
                  <a:lnTo>
                    <a:pt x="374857" y="159024"/>
                  </a:lnTo>
                  <a:lnTo>
                    <a:pt x="386351" y="202458"/>
                  </a:lnTo>
                  <a:lnTo>
                    <a:pt x="396701" y="255417"/>
                  </a:lnTo>
                  <a:lnTo>
                    <a:pt x="403971" y="184339"/>
                  </a:lnTo>
                  <a:lnTo>
                    <a:pt x="412973" y="123895"/>
                  </a:lnTo>
                  <a:lnTo>
                    <a:pt x="423413" y="74673"/>
                  </a:lnTo>
                  <a:lnTo>
                    <a:pt x="435002" y="37260"/>
                  </a:lnTo>
                  <a:lnTo>
                    <a:pt x="460455" y="213"/>
                  </a:lnTo>
                  <a:lnTo>
                    <a:pt x="473737" y="1753"/>
                  </a:lnTo>
                  <a:lnTo>
                    <a:pt x="499952" y="47899"/>
                  </a:lnTo>
                  <a:lnTo>
                    <a:pt x="514636" y="105398"/>
                  </a:lnTo>
                  <a:lnTo>
                    <a:pt x="526749" y="181376"/>
                  </a:lnTo>
                  <a:lnTo>
                    <a:pt x="537765" y="116366"/>
                  </a:lnTo>
                  <a:lnTo>
                    <a:pt x="550179" y="65553"/>
                  </a:lnTo>
                  <a:lnTo>
                    <a:pt x="563650" y="29108"/>
                  </a:lnTo>
                  <a:lnTo>
                    <a:pt x="577835" y="7200"/>
                  </a:lnTo>
                  <a:lnTo>
                    <a:pt x="592394" y="0"/>
                  </a:lnTo>
                  <a:lnTo>
                    <a:pt x="606985" y="7678"/>
                  </a:lnTo>
                  <a:lnTo>
                    <a:pt x="634892" y="68351"/>
                  </a:lnTo>
                  <a:lnTo>
                    <a:pt x="647526" y="121686"/>
                  </a:lnTo>
                  <a:lnTo>
                    <a:pt x="654716" y="162580"/>
                  </a:lnTo>
                  <a:lnTo>
                    <a:pt x="661016" y="207834"/>
                  </a:lnTo>
                  <a:lnTo>
                    <a:pt x="666386" y="256941"/>
                  </a:lnTo>
                  <a:lnTo>
                    <a:pt x="670781" y="309392"/>
                  </a:lnTo>
                  <a:lnTo>
                    <a:pt x="674161" y="364679"/>
                  </a:lnTo>
                  <a:lnTo>
                    <a:pt x="676482" y="422295"/>
                  </a:lnTo>
                  <a:lnTo>
                    <a:pt x="686909" y="443319"/>
                  </a:lnTo>
                  <a:lnTo>
                    <a:pt x="705673" y="504299"/>
                  </a:lnTo>
                  <a:lnTo>
                    <a:pt x="713912" y="543215"/>
                  </a:lnTo>
                  <a:lnTo>
                    <a:pt x="721322" y="587052"/>
                  </a:lnTo>
                  <a:lnTo>
                    <a:pt x="727854" y="635290"/>
                  </a:lnTo>
                  <a:lnTo>
                    <a:pt x="733457" y="687408"/>
                  </a:lnTo>
                  <a:lnTo>
                    <a:pt x="738083" y="742885"/>
                  </a:lnTo>
                  <a:lnTo>
                    <a:pt x="741682" y="801200"/>
                  </a:lnTo>
                  <a:lnTo>
                    <a:pt x="744203" y="861832"/>
                  </a:lnTo>
                  <a:lnTo>
                    <a:pt x="745597" y="924260"/>
                  </a:lnTo>
                  <a:lnTo>
                    <a:pt x="745815" y="987963"/>
                  </a:lnTo>
                  <a:lnTo>
                    <a:pt x="744807" y="1052421"/>
                  </a:lnTo>
                  <a:lnTo>
                    <a:pt x="742522" y="1117112"/>
                  </a:lnTo>
                  <a:lnTo>
                    <a:pt x="739468" y="1173190"/>
                  </a:lnTo>
                  <a:lnTo>
                    <a:pt x="738204" y="1191407"/>
                  </a:lnTo>
                  <a:lnTo>
                    <a:pt x="743868" y="1239534"/>
                  </a:lnTo>
                  <a:lnTo>
                    <a:pt x="748785" y="1289444"/>
                  </a:lnTo>
                  <a:lnTo>
                    <a:pt x="752961" y="1340878"/>
                  </a:lnTo>
                  <a:lnTo>
                    <a:pt x="756402" y="1393578"/>
                  </a:lnTo>
                  <a:lnTo>
                    <a:pt x="759113" y="1447284"/>
                  </a:lnTo>
                  <a:lnTo>
                    <a:pt x="761102" y="1501738"/>
                  </a:lnTo>
                  <a:lnTo>
                    <a:pt x="762373" y="1556681"/>
                  </a:lnTo>
                  <a:lnTo>
                    <a:pt x="762931" y="1611854"/>
                  </a:lnTo>
                  <a:lnTo>
                    <a:pt x="762784" y="1666998"/>
                  </a:lnTo>
                  <a:lnTo>
                    <a:pt x="761937" y="1721854"/>
                  </a:lnTo>
                  <a:lnTo>
                    <a:pt x="760396" y="1776164"/>
                  </a:lnTo>
                  <a:lnTo>
                    <a:pt x="758165" y="1829667"/>
                  </a:lnTo>
                  <a:lnTo>
                    <a:pt x="755253" y="1882107"/>
                  </a:lnTo>
                  <a:lnTo>
                    <a:pt x="751663" y="1933222"/>
                  </a:lnTo>
                  <a:lnTo>
                    <a:pt x="747402" y="1982756"/>
                  </a:lnTo>
                  <a:lnTo>
                    <a:pt x="742475" y="2030448"/>
                  </a:lnTo>
                  <a:lnTo>
                    <a:pt x="736890" y="2076041"/>
                  </a:lnTo>
                  <a:lnTo>
                    <a:pt x="730650" y="2119274"/>
                  </a:lnTo>
                  <a:lnTo>
                    <a:pt x="723763" y="2159889"/>
                  </a:lnTo>
                  <a:lnTo>
                    <a:pt x="716233" y="2197628"/>
                  </a:lnTo>
                  <a:lnTo>
                    <a:pt x="703501" y="2248894"/>
                  </a:lnTo>
                  <a:lnTo>
                    <a:pt x="689817" y="2289814"/>
                  </a:lnTo>
                  <a:lnTo>
                    <a:pt x="660353" y="2338852"/>
                  </a:lnTo>
                  <a:lnTo>
                    <a:pt x="659445" y="2415600"/>
                  </a:lnTo>
                  <a:lnTo>
                    <a:pt x="657018" y="2489429"/>
                  </a:lnTo>
                  <a:lnTo>
                    <a:pt x="653168" y="2559771"/>
                  </a:lnTo>
                  <a:lnTo>
                    <a:pt x="647992" y="2626056"/>
                  </a:lnTo>
                  <a:lnTo>
                    <a:pt x="641584" y="2687716"/>
                  </a:lnTo>
                  <a:lnTo>
                    <a:pt x="634041" y="2744181"/>
                  </a:lnTo>
                  <a:lnTo>
                    <a:pt x="625458" y="2794881"/>
                  </a:lnTo>
                  <a:lnTo>
                    <a:pt x="615930" y="2839248"/>
                  </a:lnTo>
                  <a:lnTo>
                    <a:pt x="605555" y="2876713"/>
                  </a:lnTo>
                  <a:lnTo>
                    <a:pt x="582641" y="2928659"/>
                  </a:lnTo>
                  <a:lnTo>
                    <a:pt x="557483" y="2946166"/>
                  </a:lnTo>
                  <a:lnTo>
                    <a:pt x="543489" y="2939677"/>
                  </a:lnTo>
                  <a:lnTo>
                    <a:pt x="529829" y="2921782"/>
                  </a:lnTo>
                  <a:lnTo>
                    <a:pt x="516692" y="2892838"/>
                  </a:lnTo>
                  <a:lnTo>
                    <a:pt x="504270" y="2853202"/>
                  </a:lnTo>
                  <a:lnTo>
                    <a:pt x="499481" y="2931854"/>
                  </a:lnTo>
                  <a:lnTo>
                    <a:pt x="493354" y="3005100"/>
                  </a:lnTo>
                  <a:lnTo>
                    <a:pt x="485998" y="3072582"/>
                  </a:lnTo>
                  <a:lnTo>
                    <a:pt x="477525" y="3133940"/>
                  </a:lnTo>
                  <a:lnTo>
                    <a:pt x="468047" y="3188816"/>
                  </a:lnTo>
                  <a:lnTo>
                    <a:pt x="457674" y="3236850"/>
                  </a:lnTo>
                  <a:lnTo>
                    <a:pt x="446517" y="3277684"/>
                  </a:lnTo>
                  <a:lnTo>
                    <a:pt x="422296" y="3336312"/>
                  </a:lnTo>
                  <a:lnTo>
                    <a:pt x="396274" y="3361830"/>
                  </a:lnTo>
                  <a:lnTo>
                    <a:pt x="382865" y="3361274"/>
                  </a:lnTo>
                  <a:lnTo>
                    <a:pt x="355807" y="3331738"/>
                  </a:lnTo>
                  <a:lnTo>
                    <a:pt x="330755" y="3266469"/>
                  </a:lnTo>
                  <a:lnTo>
                    <a:pt x="319406" y="3221613"/>
                  </a:lnTo>
                  <a:lnTo>
                    <a:pt x="308977" y="3169253"/>
                  </a:lnTo>
                  <a:lnTo>
                    <a:pt x="299571" y="3109873"/>
                  </a:lnTo>
                  <a:lnTo>
                    <a:pt x="291291" y="3043956"/>
                  </a:lnTo>
                  <a:lnTo>
                    <a:pt x="278153" y="3085884"/>
                  </a:lnTo>
                  <a:lnTo>
                    <a:pt x="264620" y="3118413"/>
                  </a:lnTo>
                  <a:lnTo>
                    <a:pt x="250807" y="3141712"/>
                  </a:lnTo>
                  <a:lnTo>
                    <a:pt x="236826" y="3155952"/>
                  </a:lnTo>
                  <a:lnTo>
                    <a:pt x="222791" y="3161304"/>
                  </a:lnTo>
                  <a:lnTo>
                    <a:pt x="208816" y="3157939"/>
                  </a:lnTo>
                  <a:lnTo>
                    <a:pt x="181500" y="3125740"/>
                  </a:lnTo>
                  <a:lnTo>
                    <a:pt x="155787" y="3060720"/>
                  </a:lnTo>
                  <a:lnTo>
                    <a:pt x="143815" y="3016329"/>
                  </a:lnTo>
                  <a:lnTo>
                    <a:pt x="132584" y="2964245"/>
                  </a:lnTo>
                  <a:lnTo>
                    <a:pt x="122208" y="2904638"/>
                  </a:lnTo>
                  <a:lnTo>
                    <a:pt x="112800" y="2837680"/>
                  </a:lnTo>
                  <a:lnTo>
                    <a:pt x="104474" y="2763540"/>
                  </a:lnTo>
                  <a:lnTo>
                    <a:pt x="103966" y="2758587"/>
                  </a:lnTo>
                  <a:lnTo>
                    <a:pt x="103458" y="2753634"/>
                  </a:lnTo>
                  <a:lnTo>
                    <a:pt x="102950" y="2748681"/>
                  </a:lnTo>
                  <a:lnTo>
                    <a:pt x="90448" y="2751418"/>
                  </a:lnTo>
                  <a:lnTo>
                    <a:pt x="78359" y="2742354"/>
                  </a:lnTo>
                  <a:lnTo>
                    <a:pt x="56121" y="2692155"/>
                  </a:lnTo>
                  <a:lnTo>
                    <a:pt x="46324" y="2652685"/>
                  </a:lnTo>
                  <a:lnTo>
                    <a:pt x="37644" y="2604745"/>
                  </a:lnTo>
                  <a:lnTo>
                    <a:pt x="30256" y="2549169"/>
                  </a:lnTo>
                  <a:lnTo>
                    <a:pt x="24336" y="2486789"/>
                  </a:lnTo>
                  <a:lnTo>
                    <a:pt x="20061" y="2418437"/>
                  </a:lnTo>
                  <a:lnTo>
                    <a:pt x="17606" y="2344948"/>
                  </a:lnTo>
                  <a:lnTo>
                    <a:pt x="17079" y="2287350"/>
                  </a:lnTo>
                  <a:lnTo>
                    <a:pt x="17758" y="2230364"/>
                  </a:lnTo>
                  <a:lnTo>
                    <a:pt x="19605" y="2174614"/>
                  </a:lnTo>
                  <a:lnTo>
                    <a:pt x="22584" y="2120729"/>
                  </a:lnTo>
                  <a:lnTo>
                    <a:pt x="26655" y="2069334"/>
                  </a:lnTo>
                  <a:lnTo>
                    <a:pt x="31782" y="2021056"/>
                  </a:lnTo>
                  <a:lnTo>
                    <a:pt x="37926" y="1976521"/>
                  </a:lnTo>
                  <a:lnTo>
                    <a:pt x="29920" y="1944102"/>
                  </a:lnTo>
                  <a:lnTo>
                    <a:pt x="16597" y="1865191"/>
                  </a:lnTo>
                  <a:lnTo>
                    <a:pt x="11331" y="1819886"/>
                  </a:lnTo>
                  <a:lnTo>
                    <a:pt x="7030" y="1771474"/>
                  </a:lnTo>
                  <a:lnTo>
                    <a:pt x="3720" y="1720547"/>
                  </a:lnTo>
                  <a:lnTo>
                    <a:pt x="1428" y="1667701"/>
                  </a:lnTo>
                  <a:lnTo>
                    <a:pt x="179" y="1613528"/>
                  </a:lnTo>
                  <a:lnTo>
                    <a:pt x="0" y="1558623"/>
                  </a:lnTo>
                  <a:lnTo>
                    <a:pt x="915" y="1503579"/>
                  </a:lnTo>
                  <a:lnTo>
                    <a:pt x="2952" y="1448990"/>
                  </a:lnTo>
                  <a:lnTo>
                    <a:pt x="6136" y="1395450"/>
                  </a:lnTo>
                  <a:lnTo>
                    <a:pt x="10494" y="1343553"/>
                  </a:lnTo>
                  <a:lnTo>
                    <a:pt x="18946" y="1272589"/>
                  </a:lnTo>
                  <a:lnTo>
                    <a:pt x="29312" y="1213225"/>
                  </a:lnTo>
                  <a:lnTo>
                    <a:pt x="41282" y="1166699"/>
                  </a:lnTo>
                  <a:lnTo>
                    <a:pt x="68787" y="1117112"/>
                  </a:lnTo>
                  <a:lnTo>
                    <a:pt x="69422" y="1106698"/>
                  </a:lnTo>
                  <a:close/>
                </a:path>
                <a:path w="763270" h="3362325">
                  <a:moveTo>
                    <a:pt x="83392" y="2025543"/>
                  </a:moveTo>
                  <a:lnTo>
                    <a:pt x="71710" y="2025609"/>
                  </a:lnTo>
                  <a:lnTo>
                    <a:pt x="60230" y="2015113"/>
                  </a:lnTo>
                  <a:lnTo>
                    <a:pt x="49156" y="1994307"/>
                  </a:lnTo>
                  <a:lnTo>
                    <a:pt x="38688" y="1963440"/>
                  </a:lnTo>
                </a:path>
                <a:path w="763270" h="3362325">
                  <a:moveTo>
                    <a:pt x="122762" y="2704231"/>
                  </a:moveTo>
                  <a:lnTo>
                    <a:pt x="118027" y="2714536"/>
                  </a:lnTo>
                  <a:lnTo>
                    <a:pt x="113174" y="2722948"/>
                  </a:lnTo>
                  <a:lnTo>
                    <a:pt x="108225" y="2729431"/>
                  </a:lnTo>
                  <a:lnTo>
                    <a:pt x="103204" y="2733949"/>
                  </a:lnTo>
                </a:path>
                <a:path w="763270" h="3362325">
                  <a:moveTo>
                    <a:pt x="291291" y="3030367"/>
                  </a:moveTo>
                  <a:lnTo>
                    <a:pt x="287838" y="2998016"/>
                  </a:lnTo>
                  <a:lnTo>
                    <a:pt x="284719" y="2964629"/>
                  </a:lnTo>
                  <a:lnTo>
                    <a:pt x="281933" y="2930265"/>
                  </a:lnTo>
                  <a:lnTo>
                    <a:pt x="279480" y="2894985"/>
                  </a:lnTo>
                </a:path>
                <a:path w="763270" h="3362325">
                  <a:moveTo>
                    <a:pt x="509096" y="2692801"/>
                  </a:moveTo>
                  <a:lnTo>
                    <a:pt x="508380" y="2730431"/>
                  </a:lnTo>
                  <a:lnTo>
                    <a:pt x="507366" y="2767810"/>
                  </a:lnTo>
                  <a:lnTo>
                    <a:pt x="506042" y="2804833"/>
                  </a:lnTo>
                  <a:lnTo>
                    <a:pt x="504397" y="2841391"/>
                  </a:lnTo>
                </a:path>
                <a:path w="763270" h="3362325">
                  <a:moveTo>
                    <a:pt x="602568" y="1774718"/>
                  </a:moveTo>
                  <a:lnTo>
                    <a:pt x="620530" y="1841663"/>
                  </a:lnTo>
                  <a:lnTo>
                    <a:pt x="628423" y="1882478"/>
                  </a:lnTo>
                  <a:lnTo>
                    <a:pt x="635537" y="1927629"/>
                  </a:lnTo>
                  <a:lnTo>
                    <a:pt x="641828" y="1976699"/>
                  </a:lnTo>
                  <a:lnTo>
                    <a:pt x="647256" y="2029268"/>
                  </a:lnTo>
                  <a:lnTo>
                    <a:pt x="651778" y="2084918"/>
                  </a:lnTo>
                  <a:lnTo>
                    <a:pt x="655352" y="2143231"/>
                  </a:lnTo>
                  <a:lnTo>
                    <a:pt x="657937" y="2203789"/>
                  </a:lnTo>
                  <a:lnTo>
                    <a:pt x="659491" y="2266172"/>
                  </a:lnTo>
                  <a:lnTo>
                    <a:pt x="659972" y="2329962"/>
                  </a:lnTo>
                </a:path>
                <a:path w="763270" h="3362325">
                  <a:moveTo>
                    <a:pt x="737823" y="1183279"/>
                  </a:moveTo>
                  <a:lnTo>
                    <a:pt x="732977" y="1241699"/>
                  </a:lnTo>
                  <a:lnTo>
                    <a:pt x="727060" y="1296214"/>
                  </a:lnTo>
                  <a:lnTo>
                    <a:pt x="720142" y="1346299"/>
                  </a:lnTo>
                  <a:lnTo>
                    <a:pt x="712296" y="1391432"/>
                  </a:lnTo>
                </a:path>
                <a:path w="763270" h="3362325">
                  <a:moveTo>
                    <a:pt x="676609" y="410611"/>
                  </a:moveTo>
                  <a:lnTo>
                    <a:pt x="677200" y="435007"/>
                  </a:lnTo>
                  <a:lnTo>
                    <a:pt x="677625" y="459570"/>
                  </a:lnTo>
                  <a:lnTo>
                    <a:pt x="677859" y="484227"/>
                  </a:lnTo>
                  <a:lnTo>
                    <a:pt x="677879" y="508909"/>
                  </a:lnTo>
                </a:path>
                <a:path w="763270" h="3362325">
                  <a:moveTo>
                    <a:pt x="513541" y="295930"/>
                  </a:moveTo>
                  <a:lnTo>
                    <a:pt x="516228" y="262466"/>
                  </a:lnTo>
                  <a:lnTo>
                    <a:pt x="519320" y="230335"/>
                  </a:lnTo>
                  <a:lnTo>
                    <a:pt x="522792" y="199632"/>
                  </a:lnTo>
                  <a:lnTo>
                    <a:pt x="526622" y="170454"/>
                  </a:lnTo>
                </a:path>
                <a:path w="763270" h="3362325">
                  <a:moveTo>
                    <a:pt x="391113" y="355620"/>
                  </a:moveTo>
                  <a:lnTo>
                    <a:pt x="392302" y="327750"/>
                  </a:lnTo>
                  <a:lnTo>
                    <a:pt x="393764" y="300391"/>
                  </a:lnTo>
                  <a:lnTo>
                    <a:pt x="395489" y="273628"/>
                  </a:lnTo>
                  <a:lnTo>
                    <a:pt x="397463" y="247543"/>
                  </a:lnTo>
                </a:path>
                <a:path w="763270" h="3362325">
                  <a:moveTo>
                    <a:pt x="247476" y="392450"/>
                  </a:moveTo>
                  <a:lnTo>
                    <a:pt x="253640" y="415485"/>
                  </a:lnTo>
                  <a:lnTo>
                    <a:pt x="259541" y="440710"/>
                  </a:lnTo>
                  <a:lnTo>
                    <a:pt x="265157" y="468031"/>
                  </a:lnTo>
                  <a:lnTo>
                    <a:pt x="270463" y="497352"/>
                  </a:lnTo>
                </a:path>
                <a:path w="763270" h="3362325">
                  <a:moveTo>
                    <a:pt x="73359" y="1217061"/>
                  </a:moveTo>
                  <a:lnTo>
                    <a:pt x="72101" y="1189851"/>
                  </a:lnTo>
                  <a:lnTo>
                    <a:pt x="71010" y="1162356"/>
                  </a:lnTo>
                  <a:lnTo>
                    <a:pt x="70109" y="1134622"/>
                  </a:lnTo>
                  <a:lnTo>
                    <a:pt x="69422" y="1106698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941307" y="685799"/>
              <a:ext cx="1270000" cy="1998345"/>
            </a:xfrm>
            <a:custGeom>
              <a:avLst/>
              <a:gdLst/>
              <a:ahLst/>
              <a:cxnLst/>
              <a:rect l="l" t="t" r="r" b="b"/>
              <a:pathLst>
                <a:path w="1270000" h="1998345">
                  <a:moveTo>
                    <a:pt x="1269873" y="0"/>
                  </a:moveTo>
                  <a:lnTo>
                    <a:pt x="22860" y="6223"/>
                  </a:lnTo>
                </a:path>
                <a:path w="1270000" h="1998345">
                  <a:moveTo>
                    <a:pt x="1247013" y="1991867"/>
                  </a:moveTo>
                  <a:lnTo>
                    <a:pt x="0" y="199809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308475" y="1695145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223.1.1.4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45020" y="1667332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223.1.2.9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390390" y="3096005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223.1.3.27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10163302" y="1319276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223.1.2.1</a:t>
            </a:r>
            <a:endParaRPr sz="2400"/>
          </a:p>
        </p:txBody>
      </p:sp>
      <p:sp>
        <p:nvSpPr>
          <p:cNvPr id="69" name="object 69"/>
          <p:cNvSpPr txBox="1"/>
          <p:nvPr/>
        </p:nvSpPr>
        <p:spPr>
          <a:xfrm>
            <a:off x="10081386" y="2953639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58520" y="3668014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98144" y="1472310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798564" y="2049779"/>
            <a:ext cx="158115" cy="291465"/>
          </a:xfrm>
          <a:custGeom>
            <a:avLst/>
            <a:gdLst/>
            <a:ahLst/>
            <a:cxnLst/>
            <a:rect l="l" t="t" r="r" b="b"/>
            <a:pathLst>
              <a:path w="158115" h="291464">
                <a:moveTo>
                  <a:pt x="157733" y="0"/>
                </a:moveTo>
                <a:lnTo>
                  <a:pt x="0" y="29146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331590" y="98297"/>
            <a:ext cx="483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subdivision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31063" y="5794266"/>
            <a:ext cx="12966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223.1.1.3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805164" y="6062519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625590" y="6142681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748" y="649643"/>
            <a:ext cx="816610" cy="763270"/>
            <a:chOff x="561748" y="649643"/>
            <a:chExt cx="816610" cy="763270"/>
          </a:xfrm>
        </p:grpSpPr>
        <p:sp>
          <p:nvSpPr>
            <p:cNvPr id="3" name="object 3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15615" y="649644"/>
            <a:ext cx="389255" cy="763270"/>
            <a:chOff x="1415615" y="649644"/>
            <a:chExt cx="389255" cy="763270"/>
          </a:xfrm>
        </p:grpSpPr>
        <p:sp>
          <p:nvSpPr>
            <p:cNvPr id="6" name="object 6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765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83084" y="2783243"/>
            <a:ext cx="816610" cy="763270"/>
            <a:chOff x="583084" y="2783243"/>
            <a:chExt cx="816610" cy="763270"/>
          </a:xfrm>
        </p:grpSpPr>
        <p:sp>
          <p:nvSpPr>
            <p:cNvPr id="11" name="object 11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36951" y="2783244"/>
            <a:ext cx="389255" cy="763270"/>
            <a:chOff x="1436951" y="2783244"/>
            <a:chExt cx="389255" cy="763270"/>
          </a:xfrm>
        </p:grpSpPr>
        <p:sp>
          <p:nvSpPr>
            <p:cNvPr id="14" name="object 14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8101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3084" y="4993042"/>
            <a:ext cx="816610" cy="763270"/>
            <a:chOff x="583084" y="4993042"/>
            <a:chExt cx="816610" cy="763270"/>
          </a:xfrm>
        </p:grpSpPr>
        <p:sp>
          <p:nvSpPr>
            <p:cNvPr id="19" name="object 19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36951" y="4993044"/>
            <a:ext cx="389255" cy="763270"/>
            <a:chOff x="1436951" y="4993044"/>
            <a:chExt cx="389255" cy="763270"/>
          </a:xfrm>
        </p:grpSpPr>
        <p:sp>
          <p:nvSpPr>
            <p:cNvPr id="22" name="object 22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8101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0315347" y="312839"/>
            <a:ext cx="816610" cy="763270"/>
            <a:chOff x="10315347" y="312839"/>
            <a:chExt cx="816610" cy="763270"/>
          </a:xfrm>
        </p:grpSpPr>
        <p:sp>
          <p:nvSpPr>
            <p:cNvPr id="27" name="object 27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169214" y="312840"/>
            <a:ext cx="389255" cy="763270"/>
            <a:chOff x="11169214" y="312840"/>
            <a:chExt cx="389255" cy="763270"/>
          </a:xfrm>
        </p:grpSpPr>
        <p:sp>
          <p:nvSpPr>
            <p:cNvPr id="30" name="object 30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30364" y="37401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5971" y="900194"/>
              <a:ext cx="95619" cy="956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344304" y="2120303"/>
            <a:ext cx="816610" cy="763270"/>
            <a:chOff x="10344304" y="2120303"/>
            <a:chExt cx="816610" cy="763270"/>
          </a:xfrm>
        </p:grpSpPr>
        <p:sp>
          <p:nvSpPr>
            <p:cNvPr id="35" name="object 35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84822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1198170" y="2120304"/>
            <a:ext cx="389255" cy="763270"/>
            <a:chOff x="11198170" y="2120304"/>
            <a:chExt cx="389255" cy="763270"/>
          </a:xfrm>
        </p:grpSpPr>
        <p:sp>
          <p:nvSpPr>
            <p:cNvPr id="38" name="object 38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9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9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59320" y="218148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927" y="2707658"/>
              <a:ext cx="95619" cy="956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886347" y="5220118"/>
            <a:ext cx="816610" cy="763270"/>
            <a:chOff x="6886347" y="5220118"/>
            <a:chExt cx="816610" cy="763270"/>
          </a:xfrm>
        </p:grpSpPr>
        <p:sp>
          <p:nvSpPr>
            <p:cNvPr id="43" name="object 43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40214" y="5220120"/>
            <a:ext cx="389255" cy="763270"/>
            <a:chOff x="7740214" y="5220120"/>
            <a:chExt cx="389255" cy="763270"/>
          </a:xfrm>
        </p:grpSpPr>
        <p:sp>
          <p:nvSpPr>
            <p:cNvPr id="46" name="object 46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01364" y="528129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943747" y="5212498"/>
            <a:ext cx="816610" cy="763270"/>
            <a:chOff x="8943747" y="5212498"/>
            <a:chExt cx="816610" cy="763270"/>
          </a:xfrm>
        </p:grpSpPr>
        <p:sp>
          <p:nvSpPr>
            <p:cNvPr id="51" name="object 51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9797614" y="5212500"/>
            <a:ext cx="389255" cy="763270"/>
            <a:chOff x="9797614" y="5212500"/>
            <a:chExt cx="389255" cy="763270"/>
          </a:xfrm>
        </p:grpSpPr>
        <p:sp>
          <p:nvSpPr>
            <p:cNvPr id="54" name="object 54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0" y="8000"/>
            <a:ext cx="12053570" cy="6850380"/>
            <a:chOff x="0" y="8000"/>
            <a:chExt cx="12053570" cy="6850380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2061971"/>
              <a:ext cx="1240535" cy="8423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00"/>
              <a:ext cx="12053316" cy="6849997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308475" y="1695145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223.1.1.4</a:t>
            </a:r>
            <a:endParaRPr sz="2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1063" y="5794266"/>
            <a:ext cx="12966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223.1.1.3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805164" y="6062519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25590" y="6142681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62" name="object 62"/>
          <p:cNvSpPr txBox="1"/>
          <p:nvPr/>
        </p:nvSpPr>
        <p:spPr>
          <a:xfrm>
            <a:off x="6645020" y="1667332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223.1.2.9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90390" y="3096005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223.1.3.27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0163302" y="1319276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223.1.2.1</a:t>
            </a:r>
            <a:endParaRPr sz="2400"/>
          </a:p>
        </p:txBody>
      </p:sp>
      <p:sp>
        <p:nvSpPr>
          <p:cNvPr id="65" name="object 65"/>
          <p:cNvSpPr txBox="1"/>
          <p:nvPr/>
        </p:nvSpPr>
        <p:spPr>
          <a:xfrm>
            <a:off x="10081386" y="2953639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8520" y="3668014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8144" y="1472310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31590" y="39496"/>
            <a:ext cx="483235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marR="5080" indent="-643890">
              <a:lnSpc>
                <a:spcPct val="1214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subdivision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596" y="162793"/>
            <a:ext cx="9688195" cy="5821045"/>
            <a:chOff x="561596" y="162793"/>
            <a:chExt cx="9688195" cy="5821045"/>
          </a:xfrm>
        </p:grpSpPr>
        <p:sp>
          <p:nvSpPr>
            <p:cNvPr id="3" name="object 3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76764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869" y="27910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0869" y="27910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8100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98100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894133" y="5227904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94133" y="5227904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47997" y="5227904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01364" y="5281300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747997" y="5227904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2061972"/>
              <a:ext cx="1240535" cy="84239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705600" y="2442972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182880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535470"/>
              <a:ext cx="8104174" cy="469515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592394" y="0"/>
                  </a:moveTo>
                  <a:lnTo>
                    <a:pt x="563650" y="29108"/>
                  </a:lnTo>
                  <a:lnTo>
                    <a:pt x="550179" y="65553"/>
                  </a:lnTo>
                  <a:lnTo>
                    <a:pt x="537765" y="116366"/>
                  </a:lnTo>
                  <a:lnTo>
                    <a:pt x="526749" y="181376"/>
                  </a:lnTo>
                  <a:lnTo>
                    <a:pt x="521044" y="141232"/>
                  </a:lnTo>
                  <a:lnTo>
                    <a:pt x="507586" y="74184"/>
                  </a:lnTo>
                  <a:lnTo>
                    <a:pt x="487000" y="17453"/>
                  </a:lnTo>
                  <a:lnTo>
                    <a:pt x="460455" y="213"/>
                  </a:lnTo>
                  <a:lnTo>
                    <a:pt x="447446" y="12244"/>
                  </a:lnTo>
                  <a:lnTo>
                    <a:pt x="423413" y="74673"/>
                  </a:lnTo>
                  <a:lnTo>
                    <a:pt x="412973" y="123895"/>
                  </a:lnTo>
                  <a:lnTo>
                    <a:pt x="403971" y="184339"/>
                  </a:lnTo>
                  <a:lnTo>
                    <a:pt x="396701" y="255417"/>
                  </a:lnTo>
                  <a:lnTo>
                    <a:pt x="391681" y="227783"/>
                  </a:lnTo>
                  <a:lnTo>
                    <a:pt x="380735" y="179515"/>
                  </a:lnTo>
                  <a:lnTo>
                    <a:pt x="362081" y="125228"/>
                  </a:lnTo>
                  <a:lnTo>
                    <a:pt x="335686" y="93591"/>
                  </a:lnTo>
                  <a:lnTo>
                    <a:pt x="322459" y="95024"/>
                  </a:lnTo>
                  <a:lnTo>
                    <a:pt x="296927" y="130579"/>
                  </a:lnTo>
                  <a:lnTo>
                    <a:pt x="273927" y="207299"/>
                  </a:lnTo>
                  <a:lnTo>
                    <a:pt x="263867" y="260189"/>
                  </a:lnTo>
                  <a:lnTo>
                    <a:pt x="255027" y="322281"/>
                  </a:lnTo>
                  <a:lnTo>
                    <a:pt x="247603" y="393212"/>
                  </a:lnTo>
                  <a:lnTo>
                    <a:pt x="229714" y="341739"/>
                  </a:lnTo>
                  <a:lnTo>
                    <a:pt x="210789" y="308995"/>
                  </a:lnTo>
                  <a:lnTo>
                    <a:pt x="191221" y="295468"/>
                  </a:lnTo>
                  <a:lnTo>
                    <a:pt x="171403" y="301645"/>
                  </a:lnTo>
                  <a:lnTo>
                    <a:pt x="149238" y="332733"/>
                  </a:lnTo>
                  <a:lnTo>
                    <a:pt x="129047" y="386634"/>
                  </a:lnTo>
                  <a:lnTo>
                    <a:pt x="111171" y="460650"/>
                  </a:lnTo>
                  <a:lnTo>
                    <a:pt x="103208" y="504358"/>
                  </a:lnTo>
                  <a:lnTo>
                    <a:pt x="95950" y="552083"/>
                  </a:lnTo>
                  <a:lnTo>
                    <a:pt x="89441" y="603487"/>
                  </a:lnTo>
                  <a:lnTo>
                    <a:pt x="83724" y="658233"/>
                  </a:lnTo>
                  <a:lnTo>
                    <a:pt x="78840" y="715984"/>
                  </a:lnTo>
                  <a:lnTo>
                    <a:pt x="74832" y="776403"/>
                  </a:lnTo>
                  <a:lnTo>
                    <a:pt x="71743" y="839151"/>
                  </a:lnTo>
                  <a:lnTo>
                    <a:pt x="69614" y="903892"/>
                  </a:lnTo>
                  <a:lnTo>
                    <a:pt x="68490" y="970288"/>
                  </a:lnTo>
                  <a:lnTo>
                    <a:pt x="68412" y="1038003"/>
                  </a:lnTo>
                  <a:lnTo>
                    <a:pt x="69422" y="1106698"/>
                  </a:lnTo>
                  <a:lnTo>
                    <a:pt x="68787" y="1117112"/>
                  </a:lnTo>
                  <a:lnTo>
                    <a:pt x="41282" y="1166699"/>
                  </a:lnTo>
                  <a:lnTo>
                    <a:pt x="29312" y="1213225"/>
                  </a:lnTo>
                  <a:lnTo>
                    <a:pt x="18946" y="1272589"/>
                  </a:lnTo>
                  <a:lnTo>
                    <a:pt x="10494" y="1343553"/>
                  </a:lnTo>
                  <a:lnTo>
                    <a:pt x="6136" y="1395450"/>
                  </a:lnTo>
                  <a:lnTo>
                    <a:pt x="2952" y="1448990"/>
                  </a:lnTo>
                  <a:lnTo>
                    <a:pt x="915" y="1503579"/>
                  </a:lnTo>
                  <a:lnTo>
                    <a:pt x="0" y="1558623"/>
                  </a:lnTo>
                  <a:lnTo>
                    <a:pt x="179" y="1613528"/>
                  </a:lnTo>
                  <a:lnTo>
                    <a:pt x="1428" y="1667701"/>
                  </a:lnTo>
                  <a:lnTo>
                    <a:pt x="3720" y="1720547"/>
                  </a:lnTo>
                  <a:lnTo>
                    <a:pt x="7030" y="1771474"/>
                  </a:lnTo>
                  <a:lnTo>
                    <a:pt x="11331" y="1819886"/>
                  </a:lnTo>
                  <a:lnTo>
                    <a:pt x="16597" y="1865191"/>
                  </a:lnTo>
                  <a:lnTo>
                    <a:pt x="22802" y="1906794"/>
                  </a:lnTo>
                  <a:lnTo>
                    <a:pt x="37926" y="1976521"/>
                  </a:lnTo>
                  <a:lnTo>
                    <a:pt x="31782" y="2021056"/>
                  </a:lnTo>
                  <a:lnTo>
                    <a:pt x="26655" y="2069334"/>
                  </a:lnTo>
                  <a:lnTo>
                    <a:pt x="22584" y="2120729"/>
                  </a:lnTo>
                  <a:lnTo>
                    <a:pt x="19605" y="2174614"/>
                  </a:lnTo>
                  <a:lnTo>
                    <a:pt x="17758" y="2230364"/>
                  </a:lnTo>
                  <a:lnTo>
                    <a:pt x="17079" y="2287350"/>
                  </a:lnTo>
                  <a:lnTo>
                    <a:pt x="17606" y="2344948"/>
                  </a:lnTo>
                  <a:lnTo>
                    <a:pt x="20061" y="2418437"/>
                  </a:lnTo>
                  <a:lnTo>
                    <a:pt x="24336" y="2486789"/>
                  </a:lnTo>
                  <a:lnTo>
                    <a:pt x="30256" y="2549169"/>
                  </a:lnTo>
                  <a:lnTo>
                    <a:pt x="37644" y="2604745"/>
                  </a:lnTo>
                  <a:lnTo>
                    <a:pt x="46324" y="2652685"/>
                  </a:lnTo>
                  <a:lnTo>
                    <a:pt x="56121" y="2692155"/>
                  </a:lnTo>
                  <a:lnTo>
                    <a:pt x="78359" y="2742354"/>
                  </a:lnTo>
                  <a:lnTo>
                    <a:pt x="90448" y="2751418"/>
                  </a:lnTo>
                  <a:lnTo>
                    <a:pt x="102950" y="2748681"/>
                  </a:lnTo>
                  <a:lnTo>
                    <a:pt x="112800" y="2837680"/>
                  </a:lnTo>
                  <a:lnTo>
                    <a:pt x="122208" y="2904638"/>
                  </a:lnTo>
                  <a:lnTo>
                    <a:pt x="132584" y="2964245"/>
                  </a:lnTo>
                  <a:lnTo>
                    <a:pt x="143815" y="3016329"/>
                  </a:lnTo>
                  <a:lnTo>
                    <a:pt x="155787" y="3060720"/>
                  </a:lnTo>
                  <a:lnTo>
                    <a:pt x="168387" y="3097247"/>
                  </a:lnTo>
                  <a:lnTo>
                    <a:pt x="195015" y="3146027"/>
                  </a:lnTo>
                  <a:lnTo>
                    <a:pt x="222791" y="3161304"/>
                  </a:lnTo>
                  <a:lnTo>
                    <a:pt x="236826" y="3155952"/>
                  </a:lnTo>
                  <a:lnTo>
                    <a:pt x="250807" y="3141712"/>
                  </a:lnTo>
                  <a:lnTo>
                    <a:pt x="264620" y="3118413"/>
                  </a:lnTo>
                  <a:lnTo>
                    <a:pt x="278153" y="3085884"/>
                  </a:lnTo>
                  <a:lnTo>
                    <a:pt x="291291" y="3043956"/>
                  </a:lnTo>
                  <a:lnTo>
                    <a:pt x="299571" y="3109873"/>
                  </a:lnTo>
                  <a:lnTo>
                    <a:pt x="308977" y="3169253"/>
                  </a:lnTo>
                  <a:lnTo>
                    <a:pt x="319406" y="3221613"/>
                  </a:lnTo>
                  <a:lnTo>
                    <a:pt x="330755" y="3266469"/>
                  </a:lnTo>
                  <a:lnTo>
                    <a:pt x="342923" y="3303339"/>
                  </a:lnTo>
                  <a:lnTo>
                    <a:pt x="369339" y="3351363"/>
                  </a:lnTo>
                  <a:lnTo>
                    <a:pt x="396274" y="3361830"/>
                  </a:lnTo>
                  <a:lnTo>
                    <a:pt x="409455" y="3353390"/>
                  </a:lnTo>
                  <a:lnTo>
                    <a:pt x="434687" y="3310957"/>
                  </a:lnTo>
                  <a:lnTo>
                    <a:pt x="457674" y="3236850"/>
                  </a:lnTo>
                  <a:lnTo>
                    <a:pt x="468047" y="3188816"/>
                  </a:lnTo>
                  <a:lnTo>
                    <a:pt x="477525" y="3133940"/>
                  </a:lnTo>
                  <a:lnTo>
                    <a:pt x="485998" y="3072582"/>
                  </a:lnTo>
                  <a:lnTo>
                    <a:pt x="493354" y="3005100"/>
                  </a:lnTo>
                  <a:lnTo>
                    <a:pt x="499481" y="2931854"/>
                  </a:lnTo>
                  <a:lnTo>
                    <a:pt x="504270" y="2853202"/>
                  </a:lnTo>
                  <a:lnTo>
                    <a:pt x="516692" y="2892838"/>
                  </a:lnTo>
                  <a:lnTo>
                    <a:pt x="529829" y="2921782"/>
                  </a:lnTo>
                  <a:lnTo>
                    <a:pt x="543489" y="2939677"/>
                  </a:lnTo>
                  <a:lnTo>
                    <a:pt x="557483" y="2946166"/>
                  </a:lnTo>
                  <a:lnTo>
                    <a:pt x="570295" y="2942002"/>
                  </a:lnTo>
                  <a:lnTo>
                    <a:pt x="594426" y="2906707"/>
                  </a:lnTo>
                  <a:lnTo>
                    <a:pt x="615930" y="2839248"/>
                  </a:lnTo>
                  <a:lnTo>
                    <a:pt x="625458" y="2794881"/>
                  </a:lnTo>
                  <a:lnTo>
                    <a:pt x="634041" y="2744181"/>
                  </a:lnTo>
                  <a:lnTo>
                    <a:pt x="641584" y="2687716"/>
                  </a:lnTo>
                  <a:lnTo>
                    <a:pt x="647992" y="2626056"/>
                  </a:lnTo>
                  <a:lnTo>
                    <a:pt x="653168" y="2559771"/>
                  </a:lnTo>
                  <a:lnTo>
                    <a:pt x="657018" y="2489429"/>
                  </a:lnTo>
                  <a:lnTo>
                    <a:pt x="659445" y="2415600"/>
                  </a:lnTo>
                  <a:lnTo>
                    <a:pt x="660353" y="2338852"/>
                  </a:lnTo>
                  <a:lnTo>
                    <a:pt x="675371" y="2319947"/>
                  </a:lnTo>
                  <a:lnTo>
                    <a:pt x="703501" y="2248894"/>
                  </a:lnTo>
                  <a:lnTo>
                    <a:pt x="716233" y="2197628"/>
                  </a:lnTo>
                  <a:lnTo>
                    <a:pt x="723763" y="2159889"/>
                  </a:lnTo>
                  <a:lnTo>
                    <a:pt x="730650" y="2119274"/>
                  </a:lnTo>
                  <a:lnTo>
                    <a:pt x="736890" y="2076041"/>
                  </a:lnTo>
                  <a:lnTo>
                    <a:pt x="742475" y="2030448"/>
                  </a:lnTo>
                  <a:lnTo>
                    <a:pt x="747402" y="1982756"/>
                  </a:lnTo>
                  <a:lnTo>
                    <a:pt x="751663" y="1933222"/>
                  </a:lnTo>
                  <a:lnTo>
                    <a:pt x="755253" y="1882107"/>
                  </a:lnTo>
                  <a:lnTo>
                    <a:pt x="758165" y="1829667"/>
                  </a:lnTo>
                  <a:lnTo>
                    <a:pt x="760396" y="1776164"/>
                  </a:lnTo>
                  <a:lnTo>
                    <a:pt x="761937" y="1721854"/>
                  </a:lnTo>
                  <a:lnTo>
                    <a:pt x="762784" y="1666998"/>
                  </a:lnTo>
                  <a:lnTo>
                    <a:pt x="762931" y="1611854"/>
                  </a:lnTo>
                  <a:lnTo>
                    <a:pt x="762373" y="1556681"/>
                  </a:lnTo>
                  <a:lnTo>
                    <a:pt x="761102" y="1501738"/>
                  </a:lnTo>
                  <a:lnTo>
                    <a:pt x="759113" y="1447284"/>
                  </a:lnTo>
                  <a:lnTo>
                    <a:pt x="756402" y="1393578"/>
                  </a:lnTo>
                  <a:lnTo>
                    <a:pt x="752961" y="1340878"/>
                  </a:lnTo>
                  <a:lnTo>
                    <a:pt x="748785" y="1289444"/>
                  </a:lnTo>
                  <a:lnTo>
                    <a:pt x="743868" y="1239534"/>
                  </a:lnTo>
                  <a:lnTo>
                    <a:pt x="738204" y="1191407"/>
                  </a:lnTo>
                  <a:lnTo>
                    <a:pt x="740601" y="1154736"/>
                  </a:lnTo>
                  <a:lnTo>
                    <a:pt x="742522" y="1117112"/>
                  </a:lnTo>
                  <a:lnTo>
                    <a:pt x="744807" y="1052421"/>
                  </a:lnTo>
                  <a:lnTo>
                    <a:pt x="745815" y="987963"/>
                  </a:lnTo>
                  <a:lnTo>
                    <a:pt x="745597" y="924260"/>
                  </a:lnTo>
                  <a:lnTo>
                    <a:pt x="744203" y="861832"/>
                  </a:lnTo>
                  <a:lnTo>
                    <a:pt x="741682" y="801200"/>
                  </a:lnTo>
                  <a:lnTo>
                    <a:pt x="738083" y="742885"/>
                  </a:lnTo>
                  <a:lnTo>
                    <a:pt x="733457" y="687408"/>
                  </a:lnTo>
                  <a:lnTo>
                    <a:pt x="727854" y="635290"/>
                  </a:lnTo>
                  <a:lnTo>
                    <a:pt x="721322" y="587052"/>
                  </a:lnTo>
                  <a:lnTo>
                    <a:pt x="713912" y="543215"/>
                  </a:lnTo>
                  <a:lnTo>
                    <a:pt x="705673" y="504299"/>
                  </a:lnTo>
                  <a:lnTo>
                    <a:pt x="686909" y="443319"/>
                  </a:lnTo>
                  <a:lnTo>
                    <a:pt x="676482" y="422295"/>
                  </a:lnTo>
                  <a:lnTo>
                    <a:pt x="674161" y="364679"/>
                  </a:lnTo>
                  <a:lnTo>
                    <a:pt x="670781" y="309392"/>
                  </a:lnTo>
                  <a:lnTo>
                    <a:pt x="666386" y="256941"/>
                  </a:lnTo>
                  <a:lnTo>
                    <a:pt x="661016" y="207834"/>
                  </a:lnTo>
                  <a:lnTo>
                    <a:pt x="654716" y="162580"/>
                  </a:lnTo>
                  <a:lnTo>
                    <a:pt x="647526" y="121686"/>
                  </a:lnTo>
                  <a:lnTo>
                    <a:pt x="634892" y="68351"/>
                  </a:lnTo>
                  <a:lnTo>
                    <a:pt x="621265" y="30405"/>
                  </a:lnTo>
                  <a:lnTo>
                    <a:pt x="606985" y="7678"/>
                  </a:lnTo>
                  <a:lnTo>
                    <a:pt x="592394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69422" y="1106698"/>
                  </a:moveTo>
                  <a:lnTo>
                    <a:pt x="68412" y="1038003"/>
                  </a:lnTo>
                  <a:lnTo>
                    <a:pt x="68490" y="970288"/>
                  </a:lnTo>
                  <a:lnTo>
                    <a:pt x="69614" y="903892"/>
                  </a:lnTo>
                  <a:lnTo>
                    <a:pt x="71743" y="839151"/>
                  </a:lnTo>
                  <a:lnTo>
                    <a:pt x="74832" y="776403"/>
                  </a:lnTo>
                  <a:lnTo>
                    <a:pt x="78840" y="715984"/>
                  </a:lnTo>
                  <a:lnTo>
                    <a:pt x="83724" y="658233"/>
                  </a:lnTo>
                  <a:lnTo>
                    <a:pt x="89441" y="603487"/>
                  </a:lnTo>
                  <a:lnTo>
                    <a:pt x="95950" y="552083"/>
                  </a:lnTo>
                  <a:lnTo>
                    <a:pt x="103208" y="504358"/>
                  </a:lnTo>
                  <a:lnTo>
                    <a:pt x="111171" y="460650"/>
                  </a:lnTo>
                  <a:lnTo>
                    <a:pt x="119799" y="421296"/>
                  </a:lnTo>
                  <a:lnTo>
                    <a:pt x="138874" y="357000"/>
                  </a:lnTo>
                  <a:lnTo>
                    <a:pt x="160095" y="314168"/>
                  </a:lnTo>
                  <a:lnTo>
                    <a:pt x="191221" y="295468"/>
                  </a:lnTo>
                  <a:lnTo>
                    <a:pt x="210789" y="308995"/>
                  </a:lnTo>
                  <a:lnTo>
                    <a:pt x="229714" y="341739"/>
                  </a:lnTo>
                  <a:lnTo>
                    <a:pt x="247603" y="393212"/>
                  </a:lnTo>
                  <a:lnTo>
                    <a:pt x="255027" y="322281"/>
                  </a:lnTo>
                  <a:lnTo>
                    <a:pt x="263867" y="260189"/>
                  </a:lnTo>
                  <a:lnTo>
                    <a:pt x="273927" y="207299"/>
                  </a:lnTo>
                  <a:lnTo>
                    <a:pt x="285013" y="163975"/>
                  </a:lnTo>
                  <a:lnTo>
                    <a:pt x="309475" y="107474"/>
                  </a:lnTo>
                  <a:lnTo>
                    <a:pt x="335686" y="93591"/>
                  </a:lnTo>
                  <a:lnTo>
                    <a:pt x="348958" y="103538"/>
                  </a:lnTo>
                  <a:lnTo>
                    <a:pt x="374857" y="159024"/>
                  </a:lnTo>
                  <a:lnTo>
                    <a:pt x="386351" y="202458"/>
                  </a:lnTo>
                  <a:lnTo>
                    <a:pt x="396701" y="255417"/>
                  </a:lnTo>
                  <a:lnTo>
                    <a:pt x="403971" y="184339"/>
                  </a:lnTo>
                  <a:lnTo>
                    <a:pt x="412973" y="123895"/>
                  </a:lnTo>
                  <a:lnTo>
                    <a:pt x="423413" y="74673"/>
                  </a:lnTo>
                  <a:lnTo>
                    <a:pt x="435002" y="37260"/>
                  </a:lnTo>
                  <a:lnTo>
                    <a:pt x="460455" y="213"/>
                  </a:lnTo>
                  <a:lnTo>
                    <a:pt x="473737" y="1753"/>
                  </a:lnTo>
                  <a:lnTo>
                    <a:pt x="499952" y="47899"/>
                  </a:lnTo>
                  <a:lnTo>
                    <a:pt x="514636" y="105398"/>
                  </a:lnTo>
                  <a:lnTo>
                    <a:pt x="526749" y="181376"/>
                  </a:lnTo>
                  <a:lnTo>
                    <a:pt x="537765" y="116366"/>
                  </a:lnTo>
                  <a:lnTo>
                    <a:pt x="550179" y="65553"/>
                  </a:lnTo>
                  <a:lnTo>
                    <a:pt x="563650" y="29108"/>
                  </a:lnTo>
                  <a:lnTo>
                    <a:pt x="577835" y="7200"/>
                  </a:lnTo>
                  <a:lnTo>
                    <a:pt x="592394" y="0"/>
                  </a:lnTo>
                  <a:lnTo>
                    <a:pt x="606985" y="7678"/>
                  </a:lnTo>
                  <a:lnTo>
                    <a:pt x="634892" y="68351"/>
                  </a:lnTo>
                  <a:lnTo>
                    <a:pt x="647526" y="121686"/>
                  </a:lnTo>
                  <a:lnTo>
                    <a:pt x="654716" y="162580"/>
                  </a:lnTo>
                  <a:lnTo>
                    <a:pt x="661016" y="207834"/>
                  </a:lnTo>
                  <a:lnTo>
                    <a:pt x="666386" y="256941"/>
                  </a:lnTo>
                  <a:lnTo>
                    <a:pt x="670781" y="309392"/>
                  </a:lnTo>
                  <a:lnTo>
                    <a:pt x="674161" y="364679"/>
                  </a:lnTo>
                  <a:lnTo>
                    <a:pt x="676482" y="422295"/>
                  </a:lnTo>
                  <a:lnTo>
                    <a:pt x="686909" y="443319"/>
                  </a:lnTo>
                  <a:lnTo>
                    <a:pt x="705673" y="504299"/>
                  </a:lnTo>
                  <a:lnTo>
                    <a:pt x="713912" y="543215"/>
                  </a:lnTo>
                  <a:lnTo>
                    <a:pt x="721322" y="587052"/>
                  </a:lnTo>
                  <a:lnTo>
                    <a:pt x="727854" y="635290"/>
                  </a:lnTo>
                  <a:lnTo>
                    <a:pt x="733457" y="687408"/>
                  </a:lnTo>
                  <a:lnTo>
                    <a:pt x="738083" y="742885"/>
                  </a:lnTo>
                  <a:lnTo>
                    <a:pt x="741682" y="801200"/>
                  </a:lnTo>
                  <a:lnTo>
                    <a:pt x="744203" y="861832"/>
                  </a:lnTo>
                  <a:lnTo>
                    <a:pt x="745597" y="924260"/>
                  </a:lnTo>
                  <a:lnTo>
                    <a:pt x="745815" y="987963"/>
                  </a:lnTo>
                  <a:lnTo>
                    <a:pt x="744807" y="1052421"/>
                  </a:lnTo>
                  <a:lnTo>
                    <a:pt x="742522" y="1117112"/>
                  </a:lnTo>
                  <a:lnTo>
                    <a:pt x="739468" y="1173190"/>
                  </a:lnTo>
                  <a:lnTo>
                    <a:pt x="738204" y="1191407"/>
                  </a:lnTo>
                  <a:lnTo>
                    <a:pt x="743868" y="1239534"/>
                  </a:lnTo>
                  <a:lnTo>
                    <a:pt x="748785" y="1289444"/>
                  </a:lnTo>
                  <a:lnTo>
                    <a:pt x="752961" y="1340878"/>
                  </a:lnTo>
                  <a:lnTo>
                    <a:pt x="756402" y="1393578"/>
                  </a:lnTo>
                  <a:lnTo>
                    <a:pt x="759113" y="1447284"/>
                  </a:lnTo>
                  <a:lnTo>
                    <a:pt x="761102" y="1501738"/>
                  </a:lnTo>
                  <a:lnTo>
                    <a:pt x="762373" y="1556681"/>
                  </a:lnTo>
                  <a:lnTo>
                    <a:pt x="762931" y="1611854"/>
                  </a:lnTo>
                  <a:lnTo>
                    <a:pt x="762784" y="1666998"/>
                  </a:lnTo>
                  <a:lnTo>
                    <a:pt x="761937" y="1721854"/>
                  </a:lnTo>
                  <a:lnTo>
                    <a:pt x="760396" y="1776164"/>
                  </a:lnTo>
                  <a:lnTo>
                    <a:pt x="758165" y="1829667"/>
                  </a:lnTo>
                  <a:lnTo>
                    <a:pt x="755253" y="1882107"/>
                  </a:lnTo>
                  <a:lnTo>
                    <a:pt x="751663" y="1933222"/>
                  </a:lnTo>
                  <a:lnTo>
                    <a:pt x="747402" y="1982756"/>
                  </a:lnTo>
                  <a:lnTo>
                    <a:pt x="742475" y="2030448"/>
                  </a:lnTo>
                  <a:lnTo>
                    <a:pt x="736890" y="2076041"/>
                  </a:lnTo>
                  <a:lnTo>
                    <a:pt x="730650" y="2119274"/>
                  </a:lnTo>
                  <a:lnTo>
                    <a:pt x="723763" y="2159889"/>
                  </a:lnTo>
                  <a:lnTo>
                    <a:pt x="716233" y="2197628"/>
                  </a:lnTo>
                  <a:lnTo>
                    <a:pt x="703501" y="2248894"/>
                  </a:lnTo>
                  <a:lnTo>
                    <a:pt x="689817" y="2289814"/>
                  </a:lnTo>
                  <a:lnTo>
                    <a:pt x="660353" y="2338852"/>
                  </a:lnTo>
                  <a:lnTo>
                    <a:pt x="659445" y="2415600"/>
                  </a:lnTo>
                  <a:lnTo>
                    <a:pt x="657018" y="2489429"/>
                  </a:lnTo>
                  <a:lnTo>
                    <a:pt x="653168" y="2559771"/>
                  </a:lnTo>
                  <a:lnTo>
                    <a:pt x="647992" y="2626056"/>
                  </a:lnTo>
                  <a:lnTo>
                    <a:pt x="641584" y="2687716"/>
                  </a:lnTo>
                  <a:lnTo>
                    <a:pt x="634041" y="2744181"/>
                  </a:lnTo>
                  <a:lnTo>
                    <a:pt x="625458" y="2794881"/>
                  </a:lnTo>
                  <a:lnTo>
                    <a:pt x="615930" y="2839248"/>
                  </a:lnTo>
                  <a:lnTo>
                    <a:pt x="605555" y="2876713"/>
                  </a:lnTo>
                  <a:lnTo>
                    <a:pt x="582641" y="2928659"/>
                  </a:lnTo>
                  <a:lnTo>
                    <a:pt x="557483" y="2946166"/>
                  </a:lnTo>
                  <a:lnTo>
                    <a:pt x="543489" y="2939677"/>
                  </a:lnTo>
                  <a:lnTo>
                    <a:pt x="529829" y="2921782"/>
                  </a:lnTo>
                  <a:lnTo>
                    <a:pt x="516692" y="2892838"/>
                  </a:lnTo>
                  <a:lnTo>
                    <a:pt x="504270" y="2853202"/>
                  </a:lnTo>
                  <a:lnTo>
                    <a:pt x="499481" y="2931854"/>
                  </a:lnTo>
                  <a:lnTo>
                    <a:pt x="493354" y="3005100"/>
                  </a:lnTo>
                  <a:lnTo>
                    <a:pt x="485998" y="3072582"/>
                  </a:lnTo>
                  <a:lnTo>
                    <a:pt x="477525" y="3133940"/>
                  </a:lnTo>
                  <a:lnTo>
                    <a:pt x="468047" y="3188816"/>
                  </a:lnTo>
                  <a:lnTo>
                    <a:pt x="457674" y="3236850"/>
                  </a:lnTo>
                  <a:lnTo>
                    <a:pt x="446517" y="3277684"/>
                  </a:lnTo>
                  <a:lnTo>
                    <a:pt x="422296" y="3336312"/>
                  </a:lnTo>
                  <a:lnTo>
                    <a:pt x="396274" y="3361830"/>
                  </a:lnTo>
                  <a:lnTo>
                    <a:pt x="382865" y="3361274"/>
                  </a:lnTo>
                  <a:lnTo>
                    <a:pt x="355807" y="3331738"/>
                  </a:lnTo>
                  <a:lnTo>
                    <a:pt x="330755" y="3266469"/>
                  </a:lnTo>
                  <a:lnTo>
                    <a:pt x="319406" y="3221613"/>
                  </a:lnTo>
                  <a:lnTo>
                    <a:pt x="308977" y="3169253"/>
                  </a:lnTo>
                  <a:lnTo>
                    <a:pt x="299571" y="3109873"/>
                  </a:lnTo>
                  <a:lnTo>
                    <a:pt x="291291" y="3043956"/>
                  </a:lnTo>
                  <a:lnTo>
                    <a:pt x="278153" y="3085884"/>
                  </a:lnTo>
                  <a:lnTo>
                    <a:pt x="264620" y="3118413"/>
                  </a:lnTo>
                  <a:lnTo>
                    <a:pt x="250807" y="3141712"/>
                  </a:lnTo>
                  <a:lnTo>
                    <a:pt x="236826" y="3155952"/>
                  </a:lnTo>
                  <a:lnTo>
                    <a:pt x="222791" y="3161304"/>
                  </a:lnTo>
                  <a:lnTo>
                    <a:pt x="208816" y="3157939"/>
                  </a:lnTo>
                  <a:lnTo>
                    <a:pt x="181500" y="3125740"/>
                  </a:lnTo>
                  <a:lnTo>
                    <a:pt x="155787" y="3060720"/>
                  </a:lnTo>
                  <a:lnTo>
                    <a:pt x="143815" y="3016329"/>
                  </a:lnTo>
                  <a:lnTo>
                    <a:pt x="132584" y="2964245"/>
                  </a:lnTo>
                  <a:lnTo>
                    <a:pt x="122208" y="2904638"/>
                  </a:lnTo>
                  <a:lnTo>
                    <a:pt x="112800" y="2837680"/>
                  </a:lnTo>
                  <a:lnTo>
                    <a:pt x="104474" y="2763540"/>
                  </a:lnTo>
                  <a:lnTo>
                    <a:pt x="103966" y="2758587"/>
                  </a:lnTo>
                  <a:lnTo>
                    <a:pt x="103458" y="2753634"/>
                  </a:lnTo>
                  <a:lnTo>
                    <a:pt x="102950" y="2748681"/>
                  </a:lnTo>
                  <a:lnTo>
                    <a:pt x="90448" y="2751418"/>
                  </a:lnTo>
                  <a:lnTo>
                    <a:pt x="78359" y="2742354"/>
                  </a:lnTo>
                  <a:lnTo>
                    <a:pt x="56121" y="2692155"/>
                  </a:lnTo>
                  <a:lnTo>
                    <a:pt x="46324" y="2652685"/>
                  </a:lnTo>
                  <a:lnTo>
                    <a:pt x="37644" y="2604745"/>
                  </a:lnTo>
                  <a:lnTo>
                    <a:pt x="30256" y="2549169"/>
                  </a:lnTo>
                  <a:lnTo>
                    <a:pt x="24336" y="2486789"/>
                  </a:lnTo>
                  <a:lnTo>
                    <a:pt x="20061" y="2418437"/>
                  </a:lnTo>
                  <a:lnTo>
                    <a:pt x="17606" y="2344948"/>
                  </a:lnTo>
                  <a:lnTo>
                    <a:pt x="17079" y="2287350"/>
                  </a:lnTo>
                  <a:lnTo>
                    <a:pt x="17758" y="2230364"/>
                  </a:lnTo>
                  <a:lnTo>
                    <a:pt x="19605" y="2174614"/>
                  </a:lnTo>
                  <a:lnTo>
                    <a:pt x="22584" y="2120729"/>
                  </a:lnTo>
                  <a:lnTo>
                    <a:pt x="26655" y="2069334"/>
                  </a:lnTo>
                  <a:lnTo>
                    <a:pt x="31782" y="2021056"/>
                  </a:lnTo>
                  <a:lnTo>
                    <a:pt x="37926" y="1976521"/>
                  </a:lnTo>
                  <a:lnTo>
                    <a:pt x="29920" y="1944102"/>
                  </a:lnTo>
                  <a:lnTo>
                    <a:pt x="16597" y="1865191"/>
                  </a:lnTo>
                  <a:lnTo>
                    <a:pt x="11331" y="1819886"/>
                  </a:lnTo>
                  <a:lnTo>
                    <a:pt x="7030" y="1771474"/>
                  </a:lnTo>
                  <a:lnTo>
                    <a:pt x="3720" y="1720547"/>
                  </a:lnTo>
                  <a:lnTo>
                    <a:pt x="1428" y="1667701"/>
                  </a:lnTo>
                  <a:lnTo>
                    <a:pt x="179" y="1613528"/>
                  </a:lnTo>
                  <a:lnTo>
                    <a:pt x="0" y="1558623"/>
                  </a:lnTo>
                  <a:lnTo>
                    <a:pt x="915" y="1503579"/>
                  </a:lnTo>
                  <a:lnTo>
                    <a:pt x="2952" y="1448990"/>
                  </a:lnTo>
                  <a:lnTo>
                    <a:pt x="6136" y="1395450"/>
                  </a:lnTo>
                  <a:lnTo>
                    <a:pt x="10494" y="1343553"/>
                  </a:lnTo>
                  <a:lnTo>
                    <a:pt x="18946" y="1272589"/>
                  </a:lnTo>
                  <a:lnTo>
                    <a:pt x="29312" y="1213225"/>
                  </a:lnTo>
                  <a:lnTo>
                    <a:pt x="41282" y="1166699"/>
                  </a:lnTo>
                  <a:lnTo>
                    <a:pt x="68787" y="1117112"/>
                  </a:lnTo>
                  <a:lnTo>
                    <a:pt x="69422" y="1106698"/>
                  </a:lnTo>
                  <a:close/>
                </a:path>
                <a:path w="763270" h="3362325">
                  <a:moveTo>
                    <a:pt x="83392" y="2025543"/>
                  </a:moveTo>
                  <a:lnTo>
                    <a:pt x="71710" y="2025609"/>
                  </a:lnTo>
                  <a:lnTo>
                    <a:pt x="60230" y="2015113"/>
                  </a:lnTo>
                  <a:lnTo>
                    <a:pt x="49156" y="1994307"/>
                  </a:lnTo>
                  <a:lnTo>
                    <a:pt x="38688" y="1963440"/>
                  </a:lnTo>
                </a:path>
                <a:path w="763270" h="3362325">
                  <a:moveTo>
                    <a:pt x="122762" y="2704231"/>
                  </a:moveTo>
                  <a:lnTo>
                    <a:pt x="118027" y="2714536"/>
                  </a:lnTo>
                  <a:lnTo>
                    <a:pt x="113174" y="2722948"/>
                  </a:lnTo>
                  <a:lnTo>
                    <a:pt x="108225" y="2729431"/>
                  </a:lnTo>
                  <a:lnTo>
                    <a:pt x="103204" y="2733949"/>
                  </a:lnTo>
                </a:path>
                <a:path w="763270" h="3362325">
                  <a:moveTo>
                    <a:pt x="291291" y="3030367"/>
                  </a:moveTo>
                  <a:lnTo>
                    <a:pt x="287838" y="2998016"/>
                  </a:lnTo>
                  <a:lnTo>
                    <a:pt x="284719" y="2964629"/>
                  </a:lnTo>
                  <a:lnTo>
                    <a:pt x="281933" y="2930265"/>
                  </a:lnTo>
                  <a:lnTo>
                    <a:pt x="279480" y="2894985"/>
                  </a:lnTo>
                </a:path>
                <a:path w="763270" h="3362325">
                  <a:moveTo>
                    <a:pt x="509096" y="2692801"/>
                  </a:moveTo>
                  <a:lnTo>
                    <a:pt x="508380" y="2730431"/>
                  </a:lnTo>
                  <a:lnTo>
                    <a:pt x="507366" y="2767810"/>
                  </a:lnTo>
                  <a:lnTo>
                    <a:pt x="506042" y="2804833"/>
                  </a:lnTo>
                  <a:lnTo>
                    <a:pt x="504397" y="2841391"/>
                  </a:lnTo>
                </a:path>
                <a:path w="763270" h="3362325">
                  <a:moveTo>
                    <a:pt x="602568" y="1774718"/>
                  </a:moveTo>
                  <a:lnTo>
                    <a:pt x="620530" y="1841663"/>
                  </a:lnTo>
                  <a:lnTo>
                    <a:pt x="628423" y="1882478"/>
                  </a:lnTo>
                  <a:lnTo>
                    <a:pt x="635537" y="1927629"/>
                  </a:lnTo>
                  <a:lnTo>
                    <a:pt x="641828" y="1976699"/>
                  </a:lnTo>
                  <a:lnTo>
                    <a:pt x="647256" y="2029268"/>
                  </a:lnTo>
                  <a:lnTo>
                    <a:pt x="651778" y="2084918"/>
                  </a:lnTo>
                  <a:lnTo>
                    <a:pt x="655352" y="2143231"/>
                  </a:lnTo>
                  <a:lnTo>
                    <a:pt x="657937" y="2203789"/>
                  </a:lnTo>
                  <a:lnTo>
                    <a:pt x="659491" y="2266172"/>
                  </a:lnTo>
                  <a:lnTo>
                    <a:pt x="659972" y="2329962"/>
                  </a:lnTo>
                </a:path>
                <a:path w="763270" h="3362325">
                  <a:moveTo>
                    <a:pt x="737823" y="1183279"/>
                  </a:moveTo>
                  <a:lnTo>
                    <a:pt x="732977" y="1241699"/>
                  </a:lnTo>
                  <a:lnTo>
                    <a:pt x="727060" y="1296214"/>
                  </a:lnTo>
                  <a:lnTo>
                    <a:pt x="720142" y="1346299"/>
                  </a:lnTo>
                  <a:lnTo>
                    <a:pt x="712296" y="1391432"/>
                  </a:lnTo>
                </a:path>
                <a:path w="763270" h="3362325">
                  <a:moveTo>
                    <a:pt x="676609" y="410611"/>
                  </a:moveTo>
                  <a:lnTo>
                    <a:pt x="677200" y="435007"/>
                  </a:lnTo>
                  <a:lnTo>
                    <a:pt x="677625" y="459570"/>
                  </a:lnTo>
                  <a:lnTo>
                    <a:pt x="677859" y="484227"/>
                  </a:lnTo>
                  <a:lnTo>
                    <a:pt x="677879" y="508909"/>
                  </a:lnTo>
                </a:path>
                <a:path w="763270" h="3362325">
                  <a:moveTo>
                    <a:pt x="513541" y="295930"/>
                  </a:moveTo>
                  <a:lnTo>
                    <a:pt x="516228" y="262466"/>
                  </a:lnTo>
                  <a:lnTo>
                    <a:pt x="519320" y="230335"/>
                  </a:lnTo>
                  <a:lnTo>
                    <a:pt x="522792" y="199632"/>
                  </a:lnTo>
                  <a:lnTo>
                    <a:pt x="526622" y="170454"/>
                  </a:lnTo>
                </a:path>
                <a:path w="763270" h="3362325">
                  <a:moveTo>
                    <a:pt x="391113" y="355620"/>
                  </a:moveTo>
                  <a:lnTo>
                    <a:pt x="392302" y="327750"/>
                  </a:lnTo>
                  <a:lnTo>
                    <a:pt x="393764" y="300391"/>
                  </a:lnTo>
                  <a:lnTo>
                    <a:pt x="395489" y="273628"/>
                  </a:lnTo>
                  <a:lnTo>
                    <a:pt x="397463" y="247543"/>
                  </a:lnTo>
                </a:path>
                <a:path w="763270" h="3362325">
                  <a:moveTo>
                    <a:pt x="247476" y="392450"/>
                  </a:moveTo>
                  <a:lnTo>
                    <a:pt x="253640" y="415485"/>
                  </a:lnTo>
                  <a:lnTo>
                    <a:pt x="259541" y="440710"/>
                  </a:lnTo>
                  <a:lnTo>
                    <a:pt x="265157" y="468031"/>
                  </a:lnTo>
                  <a:lnTo>
                    <a:pt x="270463" y="497352"/>
                  </a:lnTo>
                </a:path>
                <a:path w="763270" h="3362325">
                  <a:moveTo>
                    <a:pt x="73359" y="1217061"/>
                  </a:moveTo>
                  <a:lnTo>
                    <a:pt x="72101" y="1189851"/>
                  </a:lnTo>
                  <a:lnTo>
                    <a:pt x="71010" y="1162356"/>
                  </a:lnTo>
                  <a:lnTo>
                    <a:pt x="70109" y="1134622"/>
                  </a:lnTo>
                  <a:lnTo>
                    <a:pt x="69422" y="1106698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941307" y="685799"/>
              <a:ext cx="1270000" cy="1998345"/>
            </a:xfrm>
            <a:custGeom>
              <a:avLst/>
              <a:gdLst/>
              <a:ahLst/>
              <a:cxnLst/>
              <a:rect l="l" t="t" r="r" b="b"/>
              <a:pathLst>
                <a:path w="1270000" h="1998345">
                  <a:moveTo>
                    <a:pt x="1269873" y="0"/>
                  </a:moveTo>
                  <a:lnTo>
                    <a:pt x="22860" y="6223"/>
                  </a:lnTo>
                </a:path>
                <a:path w="1270000" h="1998345">
                  <a:moveTo>
                    <a:pt x="1247013" y="1991867"/>
                  </a:moveTo>
                  <a:lnTo>
                    <a:pt x="0" y="199809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0315347" y="312839"/>
            <a:ext cx="1243330" cy="763270"/>
            <a:chOff x="10315347" y="312839"/>
            <a:chExt cx="1243330" cy="763270"/>
          </a:xfrm>
        </p:grpSpPr>
        <p:sp>
          <p:nvSpPr>
            <p:cNvPr id="40" name="object 40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230364" y="37401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5971" y="900194"/>
              <a:ext cx="95619" cy="9566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0344304" y="2120303"/>
            <a:ext cx="1243330" cy="763270"/>
            <a:chOff x="10344304" y="2120303"/>
            <a:chExt cx="1243330" cy="763270"/>
          </a:xfrm>
        </p:grpSpPr>
        <p:sp>
          <p:nvSpPr>
            <p:cNvPr id="47" name="object 47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84822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9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9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259320" y="218148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927" y="2707658"/>
              <a:ext cx="95619" cy="9566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308475" y="1695145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.4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45020" y="1667332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223.1.2</a:t>
            </a:r>
            <a:r>
              <a:rPr sz="2400" spc="-10" dirty="0">
                <a:latin typeface="Arial"/>
                <a:cs typeface="Arial"/>
              </a:rPr>
              <a:t>.9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90390" y="3096005"/>
            <a:ext cx="146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Arial"/>
                <a:cs typeface="Arial"/>
              </a:rPr>
              <a:t>223.1.3</a:t>
            </a:r>
            <a:r>
              <a:rPr sz="2400" spc="-10" dirty="0">
                <a:latin typeface="Arial"/>
                <a:cs typeface="Arial"/>
              </a:rPr>
              <a:t>.27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163302" y="1319276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223.1.2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081386" y="2953639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223.1.2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25590" y="6113779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Arial"/>
                <a:cs typeface="Arial"/>
              </a:rPr>
              <a:t>223.1.3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805164" y="6033617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Arial"/>
                <a:cs typeface="Arial"/>
              </a:rPr>
              <a:t>223.1.3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1063" y="5765393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58520" y="3668014"/>
            <a:ext cx="1297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8144" y="1472310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798564" y="2049779"/>
            <a:ext cx="158115" cy="291465"/>
          </a:xfrm>
          <a:custGeom>
            <a:avLst/>
            <a:gdLst/>
            <a:ahLst/>
            <a:cxnLst/>
            <a:rect l="l" t="t" r="r" b="b"/>
            <a:pathLst>
              <a:path w="158115" h="291464">
                <a:moveTo>
                  <a:pt x="157733" y="0"/>
                </a:moveTo>
                <a:lnTo>
                  <a:pt x="0" y="29146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497579" y="4376928"/>
            <a:ext cx="2947670" cy="92201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 marR="19367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Arial"/>
                <a:cs typeface="Arial"/>
              </a:rPr>
              <a:t>IP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same </a:t>
            </a:r>
            <a:r>
              <a:rPr sz="1800" dirty="0">
                <a:latin typeface="Arial"/>
                <a:cs typeface="Arial"/>
              </a:rPr>
              <a:t>subnet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common </a:t>
            </a:r>
            <a:r>
              <a:rPr sz="1800" b="1" spc="-10" dirty="0">
                <a:latin typeface="Arial"/>
                <a:cs typeface="Arial"/>
              </a:rPr>
              <a:t>prefix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836400" y="6540818"/>
            <a:ext cx="2787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25" dirty="0">
                <a:latin typeface="Arial"/>
                <a:cs typeface="Arial"/>
              </a:rPr>
              <a:t>38</a:t>
            </a:r>
            <a:endParaRPr sz="1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60320" y="5413247"/>
            <a:ext cx="3653154" cy="92392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431165" algn="just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Hosts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subnet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can </a:t>
            </a:r>
            <a:r>
              <a:rPr sz="1800" dirty="0">
                <a:latin typeface="Arial"/>
                <a:cs typeface="Arial"/>
              </a:rPr>
              <a:t>reach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without </a:t>
            </a:r>
            <a:r>
              <a:rPr sz="1800" spc="-20" dirty="0">
                <a:latin typeface="Arial"/>
                <a:cs typeface="Arial"/>
              </a:rPr>
              <a:t>going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31590" y="39496"/>
            <a:ext cx="4832350" cy="133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marR="5080" indent="-643890">
              <a:lnSpc>
                <a:spcPct val="1214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subdivision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 have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subnets</a:t>
            </a:r>
            <a:endParaRPr sz="1800">
              <a:latin typeface="Arial"/>
              <a:cs typeface="Arial"/>
            </a:endParaRPr>
          </a:p>
          <a:p>
            <a:pPr marL="997585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Arial"/>
                <a:cs typeface="Arial"/>
              </a:rPr>
              <a:t>Computers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usually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9975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interface.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Routers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many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012680" y="3747515"/>
            <a:ext cx="2153920" cy="12014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3345" marR="30099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Arial"/>
                <a:cs typeface="Arial"/>
              </a:rPr>
              <a:t>Devices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usually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private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IP </a:t>
            </a:r>
            <a:r>
              <a:rPr sz="1800" dirty="0">
                <a:latin typeface="Arial"/>
                <a:cs typeface="Arial"/>
              </a:rPr>
              <a:t>address,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public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0" dirty="0">
                <a:latin typeface="Arial"/>
                <a:cs typeface="Arial"/>
              </a:rPr>
              <a:t> address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348" y="946950"/>
            <a:ext cx="3186430" cy="4452620"/>
            <a:chOff x="409348" y="946950"/>
            <a:chExt cx="3186430" cy="4452620"/>
          </a:xfrm>
        </p:grpSpPr>
        <p:sp>
          <p:nvSpPr>
            <p:cNvPr id="3" name="object 3"/>
            <p:cNvSpPr/>
            <p:nvPr/>
          </p:nvSpPr>
          <p:spPr>
            <a:xfrm>
              <a:off x="493333" y="106890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333" y="106890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7198" y="106890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0564" y="112230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171" y="1648478"/>
              <a:ext cx="95619" cy="956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47198" y="106890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4510" y="95965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654821" y="0"/>
                  </a:moveTo>
                  <a:lnTo>
                    <a:pt x="610610" y="44535"/>
                  </a:lnTo>
                  <a:lnTo>
                    <a:pt x="597121" y="81085"/>
                  </a:lnTo>
                  <a:lnTo>
                    <a:pt x="584627" y="127809"/>
                  </a:lnTo>
                  <a:lnTo>
                    <a:pt x="573350" y="184300"/>
                  </a:lnTo>
                  <a:lnTo>
                    <a:pt x="563511" y="250150"/>
                  </a:lnTo>
                  <a:lnTo>
                    <a:pt x="555333" y="324954"/>
                  </a:lnTo>
                  <a:lnTo>
                    <a:pt x="548336" y="289896"/>
                  </a:lnTo>
                  <a:lnTo>
                    <a:pt x="533008" y="228638"/>
                  </a:lnTo>
                  <a:lnTo>
                    <a:pt x="510766" y="167655"/>
                  </a:lnTo>
                  <a:lnTo>
                    <a:pt x="481946" y="126056"/>
                  </a:lnTo>
                  <a:lnTo>
                    <a:pt x="467355" y="119011"/>
                  </a:lnTo>
                  <a:lnTo>
                    <a:pt x="452821" y="120837"/>
                  </a:lnTo>
                  <a:lnTo>
                    <a:pt x="424459" y="150218"/>
                  </a:lnTo>
                  <a:lnTo>
                    <a:pt x="397933" y="212419"/>
                  </a:lnTo>
                  <a:lnTo>
                    <a:pt x="385692" y="255271"/>
                  </a:lnTo>
                  <a:lnTo>
                    <a:pt x="374312" y="305661"/>
                  </a:lnTo>
                  <a:lnTo>
                    <a:pt x="363926" y="363366"/>
                  </a:lnTo>
                  <a:lnTo>
                    <a:pt x="354668" y="428164"/>
                  </a:lnTo>
                  <a:lnTo>
                    <a:pt x="346672" y="499833"/>
                  </a:lnTo>
                  <a:lnTo>
                    <a:pt x="321643" y="434473"/>
                  </a:lnTo>
                  <a:lnTo>
                    <a:pt x="295126" y="392915"/>
                  </a:lnTo>
                  <a:lnTo>
                    <a:pt x="267680" y="375764"/>
                  </a:lnTo>
                  <a:lnTo>
                    <a:pt x="239865" y="383628"/>
                  </a:lnTo>
                  <a:lnTo>
                    <a:pt x="214597" y="413238"/>
                  </a:lnTo>
                  <a:lnTo>
                    <a:pt x="191068" y="462251"/>
                  </a:lnTo>
                  <a:lnTo>
                    <a:pt x="169533" y="528848"/>
                  </a:lnTo>
                  <a:lnTo>
                    <a:pt x="159591" y="568173"/>
                  </a:lnTo>
                  <a:lnTo>
                    <a:pt x="150243" y="611213"/>
                  </a:lnTo>
                  <a:lnTo>
                    <a:pt x="141520" y="657741"/>
                  </a:lnTo>
                  <a:lnTo>
                    <a:pt x="133453" y="707530"/>
                  </a:lnTo>
                  <a:lnTo>
                    <a:pt x="126075" y="760353"/>
                  </a:lnTo>
                  <a:lnTo>
                    <a:pt x="119417" y="815982"/>
                  </a:lnTo>
                  <a:lnTo>
                    <a:pt x="113510" y="874190"/>
                  </a:lnTo>
                  <a:lnTo>
                    <a:pt x="108387" y="934751"/>
                  </a:lnTo>
                  <a:lnTo>
                    <a:pt x="104078" y="997438"/>
                  </a:lnTo>
                  <a:lnTo>
                    <a:pt x="100617" y="1062022"/>
                  </a:lnTo>
                  <a:lnTo>
                    <a:pt x="98033" y="1128278"/>
                  </a:lnTo>
                  <a:lnTo>
                    <a:pt x="96360" y="1195978"/>
                  </a:lnTo>
                  <a:lnTo>
                    <a:pt x="95628" y="1264894"/>
                  </a:lnTo>
                  <a:lnTo>
                    <a:pt x="95870" y="1334801"/>
                  </a:lnTo>
                  <a:lnTo>
                    <a:pt x="97117" y="1405470"/>
                  </a:lnTo>
                  <a:lnTo>
                    <a:pt x="96228" y="1418678"/>
                  </a:lnTo>
                  <a:lnTo>
                    <a:pt x="63800" y="1465842"/>
                  </a:lnTo>
                  <a:lnTo>
                    <a:pt x="49174" y="1509038"/>
                  </a:lnTo>
                  <a:lnTo>
                    <a:pt x="35945" y="1564088"/>
                  </a:lnTo>
                  <a:lnTo>
                    <a:pt x="24367" y="1630074"/>
                  </a:lnTo>
                  <a:lnTo>
                    <a:pt x="14694" y="1706079"/>
                  </a:lnTo>
                  <a:lnTo>
                    <a:pt x="9623" y="1759429"/>
                  </a:lnTo>
                  <a:lnTo>
                    <a:pt x="5637" y="1814245"/>
                  </a:lnTo>
                  <a:lnTo>
                    <a:pt x="2718" y="1870123"/>
                  </a:lnTo>
                  <a:lnTo>
                    <a:pt x="845" y="1926660"/>
                  </a:lnTo>
                  <a:lnTo>
                    <a:pt x="0" y="1983452"/>
                  </a:lnTo>
                  <a:lnTo>
                    <a:pt x="163" y="2040096"/>
                  </a:lnTo>
                  <a:lnTo>
                    <a:pt x="1315" y="2096188"/>
                  </a:lnTo>
                  <a:lnTo>
                    <a:pt x="3438" y="2151325"/>
                  </a:lnTo>
                  <a:lnTo>
                    <a:pt x="6512" y="2205103"/>
                  </a:lnTo>
                  <a:lnTo>
                    <a:pt x="10518" y="2257119"/>
                  </a:lnTo>
                  <a:lnTo>
                    <a:pt x="15436" y="2306969"/>
                  </a:lnTo>
                  <a:lnTo>
                    <a:pt x="21248" y="2354249"/>
                  </a:lnTo>
                  <a:lnTo>
                    <a:pt x="27934" y="2398557"/>
                  </a:lnTo>
                  <a:lnTo>
                    <a:pt x="35476" y="2439488"/>
                  </a:lnTo>
                  <a:lnTo>
                    <a:pt x="53048" y="2509608"/>
                  </a:lnTo>
                  <a:lnTo>
                    <a:pt x="46235" y="2553097"/>
                  </a:lnTo>
                  <a:lnTo>
                    <a:pt x="40291" y="2599579"/>
                  </a:lnTo>
                  <a:lnTo>
                    <a:pt x="35235" y="2648678"/>
                  </a:lnTo>
                  <a:lnTo>
                    <a:pt x="31088" y="2700019"/>
                  </a:lnTo>
                  <a:lnTo>
                    <a:pt x="27872" y="2753227"/>
                  </a:lnTo>
                  <a:lnTo>
                    <a:pt x="25606" y="2807926"/>
                  </a:lnTo>
                  <a:lnTo>
                    <a:pt x="24313" y="2863742"/>
                  </a:lnTo>
                  <a:lnTo>
                    <a:pt x="24013" y="2920299"/>
                  </a:lnTo>
                  <a:lnTo>
                    <a:pt x="24727" y="2977222"/>
                  </a:lnTo>
                  <a:lnTo>
                    <a:pt x="27391" y="3055387"/>
                  </a:lnTo>
                  <a:lnTo>
                    <a:pt x="31859" y="3129137"/>
                  </a:lnTo>
                  <a:lnTo>
                    <a:pt x="37988" y="3197863"/>
                  </a:lnTo>
                  <a:lnTo>
                    <a:pt x="45635" y="3260954"/>
                  </a:lnTo>
                  <a:lnTo>
                    <a:pt x="54655" y="3317801"/>
                  </a:lnTo>
                  <a:lnTo>
                    <a:pt x="64906" y="3367794"/>
                  </a:lnTo>
                  <a:lnTo>
                    <a:pt x="76245" y="3410324"/>
                  </a:lnTo>
                  <a:lnTo>
                    <a:pt x="101611" y="3470551"/>
                  </a:lnTo>
                  <a:lnTo>
                    <a:pt x="129608" y="3493605"/>
                  </a:lnTo>
                  <a:lnTo>
                    <a:pt x="144234" y="3489667"/>
                  </a:lnTo>
                  <a:lnTo>
                    <a:pt x="154860" y="3579770"/>
                  </a:lnTo>
                  <a:lnTo>
                    <a:pt x="164331" y="3646109"/>
                  </a:lnTo>
                  <a:lnTo>
                    <a:pt x="174609" y="3707260"/>
                  </a:lnTo>
                  <a:lnTo>
                    <a:pt x="185630" y="3763132"/>
                  </a:lnTo>
                  <a:lnTo>
                    <a:pt x="197324" y="3813634"/>
                  </a:lnTo>
                  <a:lnTo>
                    <a:pt x="209624" y="3858673"/>
                  </a:lnTo>
                  <a:lnTo>
                    <a:pt x="222465" y="3898159"/>
                  </a:lnTo>
                  <a:lnTo>
                    <a:pt x="249495" y="3960104"/>
                  </a:lnTo>
                  <a:lnTo>
                    <a:pt x="277876" y="3998735"/>
                  </a:lnTo>
                  <a:lnTo>
                    <a:pt x="307070" y="4013321"/>
                  </a:lnTo>
                  <a:lnTo>
                    <a:pt x="321804" y="4011369"/>
                  </a:lnTo>
                  <a:lnTo>
                    <a:pt x="365746" y="3967429"/>
                  </a:lnTo>
                  <a:lnTo>
                    <a:pt x="394151" y="3905485"/>
                  </a:lnTo>
                  <a:lnTo>
                    <a:pt x="407886" y="3864444"/>
                  </a:lnTo>
                  <a:lnTo>
                    <a:pt x="417666" y="3936621"/>
                  </a:lnTo>
                  <a:lnTo>
                    <a:pt x="428653" y="4002781"/>
                  </a:lnTo>
                  <a:lnTo>
                    <a:pt x="440746" y="4062533"/>
                  </a:lnTo>
                  <a:lnTo>
                    <a:pt x="453846" y="4115489"/>
                  </a:lnTo>
                  <a:lnTo>
                    <a:pt x="467851" y="4161261"/>
                  </a:lnTo>
                  <a:lnTo>
                    <a:pt x="482664" y="4199459"/>
                  </a:lnTo>
                  <a:lnTo>
                    <a:pt x="512905" y="4250143"/>
                  </a:lnTo>
                  <a:lnTo>
                    <a:pt x="542325" y="4268697"/>
                  </a:lnTo>
                  <a:lnTo>
                    <a:pt x="556877" y="4267232"/>
                  </a:lnTo>
                  <a:lnTo>
                    <a:pt x="599025" y="4222444"/>
                  </a:lnTo>
                  <a:lnTo>
                    <a:pt x="625135" y="4161068"/>
                  </a:lnTo>
                  <a:lnTo>
                    <a:pt x="637375" y="4121568"/>
                  </a:lnTo>
                  <a:lnTo>
                    <a:pt x="648974" y="4076479"/>
                  </a:lnTo>
                  <a:lnTo>
                    <a:pt x="659858" y="4026016"/>
                  </a:lnTo>
                  <a:lnTo>
                    <a:pt x="669956" y="3970393"/>
                  </a:lnTo>
                  <a:lnTo>
                    <a:pt x="679194" y="3909824"/>
                  </a:lnTo>
                  <a:lnTo>
                    <a:pt x="687498" y="3844524"/>
                  </a:lnTo>
                  <a:lnTo>
                    <a:pt x="694796" y="3774708"/>
                  </a:lnTo>
                  <a:lnTo>
                    <a:pt x="701015" y="3700589"/>
                  </a:lnTo>
                  <a:lnTo>
                    <a:pt x="706082" y="3622382"/>
                  </a:lnTo>
                  <a:lnTo>
                    <a:pt x="723443" y="3672622"/>
                  </a:lnTo>
                  <a:lnTo>
                    <a:pt x="741816" y="3709313"/>
                  </a:lnTo>
                  <a:lnTo>
                    <a:pt x="760928" y="3732003"/>
                  </a:lnTo>
                  <a:lnTo>
                    <a:pt x="780504" y="3740238"/>
                  </a:lnTo>
                  <a:lnTo>
                    <a:pt x="794262" y="3737278"/>
                  </a:lnTo>
                  <a:lnTo>
                    <a:pt x="833146" y="3688205"/>
                  </a:lnTo>
                  <a:lnTo>
                    <a:pt x="856469" y="3625226"/>
                  </a:lnTo>
                  <a:lnTo>
                    <a:pt x="867170" y="3585628"/>
                  </a:lnTo>
                  <a:lnTo>
                    <a:pt x="877149" y="3541055"/>
                  </a:lnTo>
                  <a:lnTo>
                    <a:pt x="886347" y="3491830"/>
                  </a:lnTo>
                  <a:lnTo>
                    <a:pt x="894702" y="3438276"/>
                  </a:lnTo>
                  <a:lnTo>
                    <a:pt x="902154" y="3380717"/>
                  </a:lnTo>
                  <a:lnTo>
                    <a:pt x="908643" y="3319475"/>
                  </a:lnTo>
                  <a:lnTo>
                    <a:pt x="914109" y="3254875"/>
                  </a:lnTo>
                  <a:lnTo>
                    <a:pt x="918490" y="3187239"/>
                  </a:lnTo>
                  <a:lnTo>
                    <a:pt x="921726" y="3116890"/>
                  </a:lnTo>
                  <a:lnTo>
                    <a:pt x="923757" y="3044152"/>
                  </a:lnTo>
                  <a:lnTo>
                    <a:pt x="924522" y="2969348"/>
                  </a:lnTo>
                  <a:lnTo>
                    <a:pt x="945532" y="2945438"/>
                  </a:lnTo>
                  <a:lnTo>
                    <a:pt x="965733" y="2907229"/>
                  </a:lnTo>
                  <a:lnTo>
                    <a:pt x="984886" y="2855280"/>
                  </a:lnTo>
                  <a:lnTo>
                    <a:pt x="1002754" y="2790151"/>
                  </a:lnTo>
                  <a:lnTo>
                    <a:pt x="1011261" y="2752131"/>
                  </a:lnTo>
                  <a:lnTo>
                    <a:pt x="1019194" y="2711733"/>
                  </a:lnTo>
                  <a:lnTo>
                    <a:pt x="1026548" y="2669125"/>
                  </a:lnTo>
                  <a:lnTo>
                    <a:pt x="1033319" y="2624474"/>
                  </a:lnTo>
                  <a:lnTo>
                    <a:pt x="1039502" y="2577949"/>
                  </a:lnTo>
                  <a:lnTo>
                    <a:pt x="1045095" y="2529719"/>
                  </a:lnTo>
                  <a:lnTo>
                    <a:pt x="1050092" y="2479951"/>
                  </a:lnTo>
                  <a:lnTo>
                    <a:pt x="1054489" y="2428814"/>
                  </a:lnTo>
                  <a:lnTo>
                    <a:pt x="1058283" y="2376476"/>
                  </a:lnTo>
                  <a:lnTo>
                    <a:pt x="1061468" y="2323106"/>
                  </a:lnTo>
                  <a:lnTo>
                    <a:pt x="1064042" y="2268871"/>
                  </a:lnTo>
                  <a:lnTo>
                    <a:pt x="1065999" y="2213940"/>
                  </a:lnTo>
                  <a:lnTo>
                    <a:pt x="1067337" y="2158481"/>
                  </a:lnTo>
                  <a:lnTo>
                    <a:pt x="1068049" y="2102662"/>
                  </a:lnTo>
                  <a:lnTo>
                    <a:pt x="1068133" y="2046652"/>
                  </a:lnTo>
                  <a:lnTo>
                    <a:pt x="1067585" y="1990619"/>
                  </a:lnTo>
                  <a:lnTo>
                    <a:pt x="1066399" y="1934731"/>
                  </a:lnTo>
                  <a:lnTo>
                    <a:pt x="1064572" y="1879156"/>
                  </a:lnTo>
                  <a:lnTo>
                    <a:pt x="1062100" y="1824063"/>
                  </a:lnTo>
                  <a:lnTo>
                    <a:pt x="1058979" y="1769619"/>
                  </a:lnTo>
                  <a:lnTo>
                    <a:pt x="1055204" y="1715994"/>
                  </a:lnTo>
                  <a:lnTo>
                    <a:pt x="1050772" y="1663355"/>
                  </a:lnTo>
                  <a:lnTo>
                    <a:pt x="1045678" y="1611871"/>
                  </a:lnTo>
                  <a:lnTo>
                    <a:pt x="1039918" y="1561709"/>
                  </a:lnTo>
                  <a:lnTo>
                    <a:pt x="1033488" y="1513039"/>
                  </a:lnTo>
                  <a:lnTo>
                    <a:pt x="1036821" y="1466477"/>
                  </a:lnTo>
                  <a:lnTo>
                    <a:pt x="1039584" y="1418678"/>
                  </a:lnTo>
                  <a:lnTo>
                    <a:pt x="1042204" y="1354822"/>
                  </a:lnTo>
                  <a:lnTo>
                    <a:pt x="1043738" y="1291053"/>
                  </a:lnTo>
                  <a:lnTo>
                    <a:pt x="1044218" y="1227685"/>
                  </a:lnTo>
                  <a:lnTo>
                    <a:pt x="1043676" y="1165026"/>
                  </a:lnTo>
                  <a:lnTo>
                    <a:pt x="1042146" y="1103390"/>
                  </a:lnTo>
                  <a:lnTo>
                    <a:pt x="1039659" y="1043087"/>
                  </a:lnTo>
                  <a:lnTo>
                    <a:pt x="1036249" y="984429"/>
                  </a:lnTo>
                  <a:lnTo>
                    <a:pt x="1031948" y="927727"/>
                  </a:lnTo>
                  <a:lnTo>
                    <a:pt x="1026788" y="873292"/>
                  </a:lnTo>
                  <a:lnTo>
                    <a:pt x="1020804" y="821436"/>
                  </a:lnTo>
                  <a:lnTo>
                    <a:pt x="1014026" y="772471"/>
                  </a:lnTo>
                  <a:lnTo>
                    <a:pt x="1006488" y="726707"/>
                  </a:lnTo>
                  <a:lnTo>
                    <a:pt x="998223" y="684455"/>
                  </a:lnTo>
                  <a:lnTo>
                    <a:pt x="989263" y="646028"/>
                  </a:lnTo>
                  <a:lnTo>
                    <a:pt x="969389" y="581892"/>
                  </a:lnTo>
                  <a:lnTo>
                    <a:pt x="947128" y="536790"/>
                  </a:lnTo>
                  <a:lnTo>
                    <a:pt x="944835" y="481673"/>
                  </a:lnTo>
                  <a:lnTo>
                    <a:pt x="941690" y="428137"/>
                  </a:lnTo>
                  <a:lnTo>
                    <a:pt x="937725" y="376453"/>
                  </a:lnTo>
                  <a:lnTo>
                    <a:pt x="932967" y="326891"/>
                  </a:lnTo>
                  <a:lnTo>
                    <a:pt x="927448" y="279722"/>
                  </a:lnTo>
                  <a:lnTo>
                    <a:pt x="921196" y="235216"/>
                  </a:lnTo>
                  <a:lnTo>
                    <a:pt x="914242" y="193646"/>
                  </a:lnTo>
                  <a:lnTo>
                    <a:pt x="906615" y="155282"/>
                  </a:lnTo>
                  <a:lnTo>
                    <a:pt x="893488" y="102684"/>
                  </a:lnTo>
                  <a:lnTo>
                    <a:pt x="879515" y="61097"/>
                  </a:lnTo>
                  <a:lnTo>
                    <a:pt x="849836" y="10601"/>
                  </a:lnTo>
                  <a:lnTo>
                    <a:pt x="834534" y="1510"/>
                  </a:lnTo>
                  <a:lnTo>
                    <a:pt x="819191" y="3072"/>
                  </a:lnTo>
                  <a:lnTo>
                    <a:pt x="789191" y="37793"/>
                  </a:lnTo>
                  <a:lnTo>
                    <a:pt x="761450" y="114042"/>
                  </a:lnTo>
                  <a:lnTo>
                    <a:pt x="748929" y="167515"/>
                  </a:lnTo>
                  <a:lnTo>
                    <a:pt x="737578" y="231101"/>
                  </a:lnTo>
                  <a:lnTo>
                    <a:pt x="729543" y="180144"/>
                  </a:lnTo>
                  <a:lnTo>
                    <a:pt x="720544" y="134628"/>
                  </a:lnTo>
                  <a:lnTo>
                    <a:pt x="710664" y="94995"/>
                  </a:lnTo>
                  <a:lnTo>
                    <a:pt x="685195" y="28641"/>
                  </a:lnTo>
                  <a:lnTo>
                    <a:pt x="670066" y="8216"/>
                  </a:lnTo>
                  <a:lnTo>
                    <a:pt x="654821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4510" y="95965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97117" y="1405470"/>
                  </a:moveTo>
                  <a:lnTo>
                    <a:pt x="95870" y="1334801"/>
                  </a:lnTo>
                  <a:lnTo>
                    <a:pt x="95628" y="1264894"/>
                  </a:lnTo>
                  <a:lnTo>
                    <a:pt x="96360" y="1195978"/>
                  </a:lnTo>
                  <a:lnTo>
                    <a:pt x="98033" y="1128278"/>
                  </a:lnTo>
                  <a:lnTo>
                    <a:pt x="100617" y="1062022"/>
                  </a:lnTo>
                  <a:lnTo>
                    <a:pt x="104078" y="997438"/>
                  </a:lnTo>
                  <a:lnTo>
                    <a:pt x="108387" y="934751"/>
                  </a:lnTo>
                  <a:lnTo>
                    <a:pt x="113510" y="874190"/>
                  </a:lnTo>
                  <a:lnTo>
                    <a:pt x="119417" y="815982"/>
                  </a:lnTo>
                  <a:lnTo>
                    <a:pt x="126075" y="760353"/>
                  </a:lnTo>
                  <a:lnTo>
                    <a:pt x="133453" y="707530"/>
                  </a:lnTo>
                  <a:lnTo>
                    <a:pt x="141520" y="657741"/>
                  </a:lnTo>
                  <a:lnTo>
                    <a:pt x="150243" y="611213"/>
                  </a:lnTo>
                  <a:lnTo>
                    <a:pt x="159591" y="568173"/>
                  </a:lnTo>
                  <a:lnTo>
                    <a:pt x="169533" y="528848"/>
                  </a:lnTo>
                  <a:lnTo>
                    <a:pt x="191068" y="462251"/>
                  </a:lnTo>
                  <a:lnTo>
                    <a:pt x="214597" y="413238"/>
                  </a:lnTo>
                  <a:lnTo>
                    <a:pt x="239865" y="383628"/>
                  </a:lnTo>
                  <a:lnTo>
                    <a:pt x="267680" y="375764"/>
                  </a:lnTo>
                  <a:lnTo>
                    <a:pt x="295126" y="392915"/>
                  </a:lnTo>
                  <a:lnTo>
                    <a:pt x="321643" y="434473"/>
                  </a:lnTo>
                  <a:lnTo>
                    <a:pt x="346672" y="499833"/>
                  </a:lnTo>
                  <a:lnTo>
                    <a:pt x="354668" y="428164"/>
                  </a:lnTo>
                  <a:lnTo>
                    <a:pt x="363926" y="363366"/>
                  </a:lnTo>
                  <a:lnTo>
                    <a:pt x="374312" y="305661"/>
                  </a:lnTo>
                  <a:lnTo>
                    <a:pt x="385692" y="255271"/>
                  </a:lnTo>
                  <a:lnTo>
                    <a:pt x="397933" y="212419"/>
                  </a:lnTo>
                  <a:lnTo>
                    <a:pt x="424459" y="150218"/>
                  </a:lnTo>
                  <a:lnTo>
                    <a:pt x="452821" y="120837"/>
                  </a:lnTo>
                  <a:lnTo>
                    <a:pt x="467355" y="119011"/>
                  </a:lnTo>
                  <a:lnTo>
                    <a:pt x="481946" y="126056"/>
                  </a:lnTo>
                  <a:lnTo>
                    <a:pt x="510766" y="167655"/>
                  </a:lnTo>
                  <a:lnTo>
                    <a:pt x="533008" y="228638"/>
                  </a:lnTo>
                  <a:lnTo>
                    <a:pt x="548336" y="289896"/>
                  </a:lnTo>
                  <a:lnTo>
                    <a:pt x="555333" y="324954"/>
                  </a:lnTo>
                  <a:lnTo>
                    <a:pt x="563511" y="250150"/>
                  </a:lnTo>
                  <a:lnTo>
                    <a:pt x="573350" y="184300"/>
                  </a:lnTo>
                  <a:lnTo>
                    <a:pt x="584627" y="127809"/>
                  </a:lnTo>
                  <a:lnTo>
                    <a:pt x="597121" y="81085"/>
                  </a:lnTo>
                  <a:lnTo>
                    <a:pt x="610610" y="44535"/>
                  </a:lnTo>
                  <a:lnTo>
                    <a:pt x="639682" y="3585"/>
                  </a:lnTo>
                  <a:lnTo>
                    <a:pt x="654821" y="0"/>
                  </a:lnTo>
                  <a:lnTo>
                    <a:pt x="670066" y="8216"/>
                  </a:lnTo>
                  <a:lnTo>
                    <a:pt x="699986" y="61683"/>
                  </a:lnTo>
                  <a:lnTo>
                    <a:pt x="720544" y="134628"/>
                  </a:lnTo>
                  <a:lnTo>
                    <a:pt x="729543" y="180144"/>
                  </a:lnTo>
                  <a:lnTo>
                    <a:pt x="737578" y="231101"/>
                  </a:lnTo>
                  <a:lnTo>
                    <a:pt x="748929" y="167515"/>
                  </a:lnTo>
                  <a:lnTo>
                    <a:pt x="761450" y="114042"/>
                  </a:lnTo>
                  <a:lnTo>
                    <a:pt x="774937" y="70771"/>
                  </a:lnTo>
                  <a:lnTo>
                    <a:pt x="804010" y="15196"/>
                  </a:lnTo>
                  <a:lnTo>
                    <a:pt x="834534" y="1510"/>
                  </a:lnTo>
                  <a:lnTo>
                    <a:pt x="849836" y="10601"/>
                  </a:lnTo>
                  <a:lnTo>
                    <a:pt x="879515" y="61097"/>
                  </a:lnTo>
                  <a:lnTo>
                    <a:pt x="893488" y="102684"/>
                  </a:lnTo>
                  <a:lnTo>
                    <a:pt x="906615" y="155282"/>
                  </a:lnTo>
                  <a:lnTo>
                    <a:pt x="914242" y="193646"/>
                  </a:lnTo>
                  <a:lnTo>
                    <a:pt x="921196" y="235216"/>
                  </a:lnTo>
                  <a:lnTo>
                    <a:pt x="927448" y="279722"/>
                  </a:lnTo>
                  <a:lnTo>
                    <a:pt x="932967" y="326891"/>
                  </a:lnTo>
                  <a:lnTo>
                    <a:pt x="937725" y="376453"/>
                  </a:lnTo>
                  <a:lnTo>
                    <a:pt x="941690" y="428137"/>
                  </a:lnTo>
                  <a:lnTo>
                    <a:pt x="944835" y="481673"/>
                  </a:lnTo>
                  <a:lnTo>
                    <a:pt x="947128" y="536790"/>
                  </a:lnTo>
                  <a:lnTo>
                    <a:pt x="958540" y="556806"/>
                  </a:lnTo>
                  <a:lnTo>
                    <a:pt x="979641" y="611737"/>
                  </a:lnTo>
                  <a:lnTo>
                    <a:pt x="998223" y="684455"/>
                  </a:lnTo>
                  <a:lnTo>
                    <a:pt x="1006488" y="726707"/>
                  </a:lnTo>
                  <a:lnTo>
                    <a:pt x="1014026" y="772471"/>
                  </a:lnTo>
                  <a:lnTo>
                    <a:pt x="1020804" y="821436"/>
                  </a:lnTo>
                  <a:lnTo>
                    <a:pt x="1026788" y="873292"/>
                  </a:lnTo>
                  <a:lnTo>
                    <a:pt x="1031948" y="927727"/>
                  </a:lnTo>
                  <a:lnTo>
                    <a:pt x="1036249" y="984429"/>
                  </a:lnTo>
                  <a:lnTo>
                    <a:pt x="1039659" y="1043087"/>
                  </a:lnTo>
                  <a:lnTo>
                    <a:pt x="1042146" y="1103390"/>
                  </a:lnTo>
                  <a:lnTo>
                    <a:pt x="1043676" y="1165026"/>
                  </a:lnTo>
                  <a:lnTo>
                    <a:pt x="1044218" y="1227685"/>
                  </a:lnTo>
                  <a:lnTo>
                    <a:pt x="1043738" y="1291053"/>
                  </a:lnTo>
                  <a:lnTo>
                    <a:pt x="1042204" y="1354822"/>
                  </a:lnTo>
                  <a:lnTo>
                    <a:pt x="1039584" y="1418678"/>
                  </a:lnTo>
                  <a:lnTo>
                    <a:pt x="1036821" y="1466477"/>
                  </a:lnTo>
                  <a:lnTo>
                    <a:pt x="1033488" y="1513039"/>
                  </a:lnTo>
                  <a:lnTo>
                    <a:pt x="1039918" y="1561709"/>
                  </a:lnTo>
                  <a:lnTo>
                    <a:pt x="1045678" y="1611871"/>
                  </a:lnTo>
                  <a:lnTo>
                    <a:pt x="1050772" y="1663355"/>
                  </a:lnTo>
                  <a:lnTo>
                    <a:pt x="1055204" y="1715994"/>
                  </a:lnTo>
                  <a:lnTo>
                    <a:pt x="1058979" y="1769619"/>
                  </a:lnTo>
                  <a:lnTo>
                    <a:pt x="1062100" y="1824063"/>
                  </a:lnTo>
                  <a:lnTo>
                    <a:pt x="1064572" y="1879156"/>
                  </a:lnTo>
                  <a:lnTo>
                    <a:pt x="1066399" y="1934731"/>
                  </a:lnTo>
                  <a:lnTo>
                    <a:pt x="1067585" y="1990619"/>
                  </a:lnTo>
                  <a:lnTo>
                    <a:pt x="1068133" y="2046652"/>
                  </a:lnTo>
                  <a:lnTo>
                    <a:pt x="1068049" y="2102662"/>
                  </a:lnTo>
                  <a:lnTo>
                    <a:pt x="1067337" y="2158481"/>
                  </a:lnTo>
                  <a:lnTo>
                    <a:pt x="1065999" y="2213940"/>
                  </a:lnTo>
                  <a:lnTo>
                    <a:pt x="1064042" y="2268871"/>
                  </a:lnTo>
                  <a:lnTo>
                    <a:pt x="1061468" y="2323106"/>
                  </a:lnTo>
                  <a:lnTo>
                    <a:pt x="1058283" y="2376476"/>
                  </a:lnTo>
                  <a:lnTo>
                    <a:pt x="1054489" y="2428814"/>
                  </a:lnTo>
                  <a:lnTo>
                    <a:pt x="1050092" y="2479951"/>
                  </a:lnTo>
                  <a:lnTo>
                    <a:pt x="1045095" y="2529719"/>
                  </a:lnTo>
                  <a:lnTo>
                    <a:pt x="1039502" y="2577949"/>
                  </a:lnTo>
                  <a:lnTo>
                    <a:pt x="1033319" y="2624474"/>
                  </a:lnTo>
                  <a:lnTo>
                    <a:pt x="1026548" y="2669125"/>
                  </a:lnTo>
                  <a:lnTo>
                    <a:pt x="1019194" y="2711733"/>
                  </a:lnTo>
                  <a:lnTo>
                    <a:pt x="1011261" y="2752131"/>
                  </a:lnTo>
                  <a:lnTo>
                    <a:pt x="1002754" y="2790151"/>
                  </a:lnTo>
                  <a:lnTo>
                    <a:pt x="984886" y="2855280"/>
                  </a:lnTo>
                  <a:lnTo>
                    <a:pt x="965733" y="2907229"/>
                  </a:lnTo>
                  <a:lnTo>
                    <a:pt x="945532" y="2945438"/>
                  </a:lnTo>
                  <a:lnTo>
                    <a:pt x="924522" y="2969348"/>
                  </a:lnTo>
                  <a:lnTo>
                    <a:pt x="923757" y="3044152"/>
                  </a:lnTo>
                  <a:lnTo>
                    <a:pt x="921726" y="3116890"/>
                  </a:lnTo>
                  <a:lnTo>
                    <a:pt x="918490" y="3187239"/>
                  </a:lnTo>
                  <a:lnTo>
                    <a:pt x="914109" y="3254875"/>
                  </a:lnTo>
                  <a:lnTo>
                    <a:pt x="908643" y="3319475"/>
                  </a:lnTo>
                  <a:lnTo>
                    <a:pt x="902154" y="3380717"/>
                  </a:lnTo>
                  <a:lnTo>
                    <a:pt x="894702" y="3438276"/>
                  </a:lnTo>
                  <a:lnTo>
                    <a:pt x="886347" y="3491830"/>
                  </a:lnTo>
                  <a:lnTo>
                    <a:pt x="877149" y="3541055"/>
                  </a:lnTo>
                  <a:lnTo>
                    <a:pt x="867170" y="3585628"/>
                  </a:lnTo>
                  <a:lnTo>
                    <a:pt x="856469" y="3625226"/>
                  </a:lnTo>
                  <a:lnTo>
                    <a:pt x="833146" y="3688205"/>
                  </a:lnTo>
                  <a:lnTo>
                    <a:pt x="807663" y="3727404"/>
                  </a:lnTo>
                  <a:lnTo>
                    <a:pt x="780504" y="3740238"/>
                  </a:lnTo>
                  <a:lnTo>
                    <a:pt x="760928" y="3732003"/>
                  </a:lnTo>
                  <a:lnTo>
                    <a:pt x="741816" y="3709313"/>
                  </a:lnTo>
                  <a:lnTo>
                    <a:pt x="723443" y="3672622"/>
                  </a:lnTo>
                  <a:lnTo>
                    <a:pt x="706082" y="3622382"/>
                  </a:lnTo>
                  <a:lnTo>
                    <a:pt x="701015" y="3700589"/>
                  </a:lnTo>
                  <a:lnTo>
                    <a:pt x="694796" y="3774708"/>
                  </a:lnTo>
                  <a:lnTo>
                    <a:pt x="687498" y="3844524"/>
                  </a:lnTo>
                  <a:lnTo>
                    <a:pt x="679194" y="3909824"/>
                  </a:lnTo>
                  <a:lnTo>
                    <a:pt x="669956" y="3970393"/>
                  </a:lnTo>
                  <a:lnTo>
                    <a:pt x="659858" y="4026016"/>
                  </a:lnTo>
                  <a:lnTo>
                    <a:pt x="648974" y="4076479"/>
                  </a:lnTo>
                  <a:lnTo>
                    <a:pt x="637375" y="4121568"/>
                  </a:lnTo>
                  <a:lnTo>
                    <a:pt x="625135" y="4161068"/>
                  </a:lnTo>
                  <a:lnTo>
                    <a:pt x="599025" y="4222444"/>
                  </a:lnTo>
                  <a:lnTo>
                    <a:pt x="571226" y="4258892"/>
                  </a:lnTo>
                  <a:lnTo>
                    <a:pt x="542325" y="4268697"/>
                  </a:lnTo>
                  <a:lnTo>
                    <a:pt x="527643" y="4263072"/>
                  </a:lnTo>
                  <a:lnTo>
                    <a:pt x="498183" y="4229696"/>
                  </a:lnTo>
                  <a:lnTo>
                    <a:pt x="467851" y="4161261"/>
                  </a:lnTo>
                  <a:lnTo>
                    <a:pt x="453846" y="4115489"/>
                  </a:lnTo>
                  <a:lnTo>
                    <a:pt x="440746" y="4062533"/>
                  </a:lnTo>
                  <a:lnTo>
                    <a:pt x="428653" y="4002781"/>
                  </a:lnTo>
                  <a:lnTo>
                    <a:pt x="417666" y="3936621"/>
                  </a:lnTo>
                  <a:lnTo>
                    <a:pt x="407886" y="3864444"/>
                  </a:lnTo>
                  <a:lnTo>
                    <a:pt x="394151" y="3905485"/>
                  </a:lnTo>
                  <a:lnTo>
                    <a:pt x="365746" y="3967429"/>
                  </a:lnTo>
                  <a:lnTo>
                    <a:pt x="336539" y="4003130"/>
                  </a:lnTo>
                  <a:lnTo>
                    <a:pt x="307070" y="4013321"/>
                  </a:lnTo>
                  <a:lnTo>
                    <a:pt x="292405" y="4009080"/>
                  </a:lnTo>
                  <a:lnTo>
                    <a:pt x="263550" y="3982379"/>
                  </a:lnTo>
                  <a:lnTo>
                    <a:pt x="235777" y="3932000"/>
                  </a:lnTo>
                  <a:lnTo>
                    <a:pt x="209624" y="3858673"/>
                  </a:lnTo>
                  <a:lnTo>
                    <a:pt x="197324" y="3813634"/>
                  </a:lnTo>
                  <a:lnTo>
                    <a:pt x="185630" y="3763132"/>
                  </a:lnTo>
                  <a:lnTo>
                    <a:pt x="174609" y="3707260"/>
                  </a:lnTo>
                  <a:lnTo>
                    <a:pt x="164331" y="3646109"/>
                  </a:lnTo>
                  <a:lnTo>
                    <a:pt x="154860" y="3579770"/>
                  </a:lnTo>
                  <a:lnTo>
                    <a:pt x="146266" y="3508336"/>
                  </a:lnTo>
                  <a:lnTo>
                    <a:pt x="145504" y="3502240"/>
                  </a:lnTo>
                  <a:lnTo>
                    <a:pt x="144869" y="3495890"/>
                  </a:lnTo>
                  <a:lnTo>
                    <a:pt x="144234" y="3489667"/>
                  </a:lnTo>
                  <a:lnTo>
                    <a:pt x="129608" y="3493605"/>
                  </a:lnTo>
                  <a:lnTo>
                    <a:pt x="115352" y="3487030"/>
                  </a:lnTo>
                  <a:lnTo>
                    <a:pt x="88528" y="3444779"/>
                  </a:lnTo>
                  <a:lnTo>
                    <a:pt x="64906" y="3367794"/>
                  </a:lnTo>
                  <a:lnTo>
                    <a:pt x="54655" y="3317801"/>
                  </a:lnTo>
                  <a:lnTo>
                    <a:pt x="45635" y="3260954"/>
                  </a:lnTo>
                  <a:lnTo>
                    <a:pt x="37988" y="3197863"/>
                  </a:lnTo>
                  <a:lnTo>
                    <a:pt x="31859" y="3129137"/>
                  </a:lnTo>
                  <a:lnTo>
                    <a:pt x="27391" y="3055387"/>
                  </a:lnTo>
                  <a:lnTo>
                    <a:pt x="24727" y="2977222"/>
                  </a:lnTo>
                  <a:lnTo>
                    <a:pt x="24013" y="2920299"/>
                  </a:lnTo>
                  <a:lnTo>
                    <a:pt x="24313" y="2863742"/>
                  </a:lnTo>
                  <a:lnTo>
                    <a:pt x="25606" y="2807926"/>
                  </a:lnTo>
                  <a:lnTo>
                    <a:pt x="27872" y="2753227"/>
                  </a:lnTo>
                  <a:lnTo>
                    <a:pt x="31088" y="2700019"/>
                  </a:lnTo>
                  <a:lnTo>
                    <a:pt x="35235" y="2648678"/>
                  </a:lnTo>
                  <a:lnTo>
                    <a:pt x="40291" y="2599579"/>
                  </a:lnTo>
                  <a:lnTo>
                    <a:pt x="46235" y="2553097"/>
                  </a:lnTo>
                  <a:lnTo>
                    <a:pt x="53048" y="2509608"/>
                  </a:lnTo>
                  <a:lnTo>
                    <a:pt x="43853" y="2476640"/>
                  </a:lnTo>
                  <a:lnTo>
                    <a:pt x="27934" y="2398557"/>
                  </a:lnTo>
                  <a:lnTo>
                    <a:pt x="21248" y="2354249"/>
                  </a:lnTo>
                  <a:lnTo>
                    <a:pt x="15436" y="2306969"/>
                  </a:lnTo>
                  <a:lnTo>
                    <a:pt x="10518" y="2257119"/>
                  </a:lnTo>
                  <a:lnTo>
                    <a:pt x="6512" y="2205103"/>
                  </a:lnTo>
                  <a:lnTo>
                    <a:pt x="3438" y="2151325"/>
                  </a:lnTo>
                  <a:lnTo>
                    <a:pt x="1315" y="2096188"/>
                  </a:lnTo>
                  <a:lnTo>
                    <a:pt x="163" y="2040096"/>
                  </a:lnTo>
                  <a:lnTo>
                    <a:pt x="0" y="1983452"/>
                  </a:lnTo>
                  <a:lnTo>
                    <a:pt x="845" y="1926660"/>
                  </a:lnTo>
                  <a:lnTo>
                    <a:pt x="2718" y="1870123"/>
                  </a:lnTo>
                  <a:lnTo>
                    <a:pt x="5637" y="1814245"/>
                  </a:lnTo>
                  <a:lnTo>
                    <a:pt x="9623" y="1759429"/>
                  </a:lnTo>
                  <a:lnTo>
                    <a:pt x="14694" y="1706079"/>
                  </a:lnTo>
                  <a:lnTo>
                    <a:pt x="24367" y="1630074"/>
                  </a:lnTo>
                  <a:lnTo>
                    <a:pt x="35945" y="1564088"/>
                  </a:lnTo>
                  <a:lnTo>
                    <a:pt x="49174" y="1509038"/>
                  </a:lnTo>
                  <a:lnTo>
                    <a:pt x="63800" y="1465842"/>
                  </a:lnTo>
                  <a:lnTo>
                    <a:pt x="96228" y="1418678"/>
                  </a:lnTo>
                  <a:lnTo>
                    <a:pt x="97117" y="1405470"/>
                  </a:lnTo>
                  <a:close/>
                </a:path>
                <a:path w="1068704" h="4269105">
                  <a:moveTo>
                    <a:pt x="116802" y="2571711"/>
                  </a:moveTo>
                  <a:lnTo>
                    <a:pt x="100464" y="2571838"/>
                  </a:lnTo>
                  <a:lnTo>
                    <a:pt x="84401" y="2558535"/>
                  </a:lnTo>
                  <a:lnTo>
                    <a:pt x="68885" y="2532134"/>
                  </a:lnTo>
                  <a:lnTo>
                    <a:pt x="54191" y="2492971"/>
                  </a:lnTo>
                </a:path>
                <a:path w="1068704" h="4269105">
                  <a:moveTo>
                    <a:pt x="171920" y="3433279"/>
                  </a:moveTo>
                  <a:lnTo>
                    <a:pt x="165278" y="3446296"/>
                  </a:lnTo>
                  <a:lnTo>
                    <a:pt x="158505" y="3456933"/>
                  </a:lnTo>
                  <a:lnTo>
                    <a:pt x="151614" y="3465140"/>
                  </a:lnTo>
                  <a:lnTo>
                    <a:pt x="144615" y="3470871"/>
                  </a:lnTo>
                </a:path>
                <a:path w="1068704" h="4269105">
                  <a:moveTo>
                    <a:pt x="407759" y="3847172"/>
                  </a:moveTo>
                  <a:lnTo>
                    <a:pt x="403018" y="3806089"/>
                  </a:lnTo>
                  <a:lnTo>
                    <a:pt x="398694" y="3763685"/>
                  </a:lnTo>
                  <a:lnTo>
                    <a:pt x="394775" y="3720067"/>
                  </a:lnTo>
                  <a:lnTo>
                    <a:pt x="391249" y="3675341"/>
                  </a:lnTo>
                </a:path>
                <a:path w="1068704" h="4269105">
                  <a:moveTo>
                    <a:pt x="712686" y="3418674"/>
                  </a:moveTo>
                  <a:lnTo>
                    <a:pt x="711761" y="3466448"/>
                  </a:lnTo>
                  <a:lnTo>
                    <a:pt x="710336" y="3513876"/>
                  </a:lnTo>
                  <a:lnTo>
                    <a:pt x="708435" y="3560852"/>
                  </a:lnTo>
                  <a:lnTo>
                    <a:pt x="706082" y="3607269"/>
                  </a:lnTo>
                </a:path>
                <a:path w="1068704" h="4269105">
                  <a:moveTo>
                    <a:pt x="843623" y="2253322"/>
                  </a:moveTo>
                  <a:lnTo>
                    <a:pt x="863691" y="2317959"/>
                  </a:lnTo>
                  <a:lnTo>
                    <a:pt x="872812" y="2356200"/>
                  </a:lnTo>
                  <a:lnTo>
                    <a:pt x="881284" y="2398046"/>
                  </a:lnTo>
                  <a:lnTo>
                    <a:pt x="889079" y="2443241"/>
                  </a:lnTo>
                  <a:lnTo>
                    <a:pt x="896167" y="2491526"/>
                  </a:lnTo>
                  <a:lnTo>
                    <a:pt x="902519" y="2542644"/>
                  </a:lnTo>
                  <a:lnTo>
                    <a:pt x="908105" y="2596337"/>
                  </a:lnTo>
                  <a:lnTo>
                    <a:pt x="912895" y="2652349"/>
                  </a:lnTo>
                  <a:lnTo>
                    <a:pt x="916861" y="2710422"/>
                  </a:lnTo>
                  <a:lnTo>
                    <a:pt x="919972" y="2770298"/>
                  </a:lnTo>
                  <a:lnTo>
                    <a:pt x="922200" y="2831720"/>
                  </a:lnTo>
                  <a:lnTo>
                    <a:pt x="923514" y="2894430"/>
                  </a:lnTo>
                  <a:lnTo>
                    <a:pt x="923887" y="2958172"/>
                  </a:lnTo>
                </a:path>
                <a:path w="1068704" h="4269105">
                  <a:moveTo>
                    <a:pt x="1032980" y="1502625"/>
                  </a:moveTo>
                  <a:lnTo>
                    <a:pt x="1027683" y="1562371"/>
                  </a:lnTo>
                  <a:lnTo>
                    <a:pt x="1021424" y="1619008"/>
                  </a:lnTo>
                  <a:lnTo>
                    <a:pt x="1014244" y="1672200"/>
                  </a:lnTo>
                  <a:lnTo>
                    <a:pt x="1006186" y="1721613"/>
                  </a:lnTo>
                  <a:lnTo>
                    <a:pt x="997293" y="1766912"/>
                  </a:lnTo>
                </a:path>
                <a:path w="1068704" h="4269105">
                  <a:moveTo>
                    <a:pt x="947255" y="521931"/>
                  </a:moveTo>
                  <a:lnTo>
                    <a:pt x="948160" y="552921"/>
                  </a:lnTo>
                  <a:lnTo>
                    <a:pt x="948779" y="584113"/>
                  </a:lnTo>
                  <a:lnTo>
                    <a:pt x="949112" y="615425"/>
                  </a:lnTo>
                  <a:lnTo>
                    <a:pt x="949160" y="646772"/>
                  </a:lnTo>
                </a:path>
                <a:path w="1068704" h="4269105">
                  <a:moveTo>
                    <a:pt x="718909" y="376389"/>
                  </a:moveTo>
                  <a:lnTo>
                    <a:pt x="722695" y="333931"/>
                  </a:lnTo>
                  <a:lnTo>
                    <a:pt x="727005" y="293140"/>
                  </a:lnTo>
                  <a:lnTo>
                    <a:pt x="731839" y="254159"/>
                  </a:lnTo>
                  <a:lnTo>
                    <a:pt x="737197" y="217131"/>
                  </a:lnTo>
                </a:path>
                <a:path w="1068704" h="4269105">
                  <a:moveTo>
                    <a:pt x="547586" y="452208"/>
                  </a:moveTo>
                  <a:lnTo>
                    <a:pt x="549225" y="416791"/>
                  </a:lnTo>
                  <a:lnTo>
                    <a:pt x="551269" y="382040"/>
                  </a:lnTo>
                  <a:lnTo>
                    <a:pt x="553694" y="348052"/>
                  </a:lnTo>
                  <a:lnTo>
                    <a:pt x="556476" y="314921"/>
                  </a:lnTo>
                </a:path>
                <a:path w="1068704" h="4269105">
                  <a:moveTo>
                    <a:pt x="346545" y="498817"/>
                  </a:moveTo>
                  <a:lnTo>
                    <a:pt x="355137" y="528116"/>
                  </a:lnTo>
                  <a:lnTo>
                    <a:pt x="363372" y="560142"/>
                  </a:lnTo>
                  <a:lnTo>
                    <a:pt x="371226" y="594811"/>
                  </a:lnTo>
                  <a:lnTo>
                    <a:pt x="378676" y="632040"/>
                  </a:lnTo>
                </a:path>
                <a:path w="1068704" h="4269105">
                  <a:moveTo>
                    <a:pt x="102705" y="1545551"/>
                  </a:moveTo>
                  <a:lnTo>
                    <a:pt x="100939" y="1510983"/>
                  </a:lnTo>
                  <a:lnTo>
                    <a:pt x="99434" y="1476082"/>
                  </a:lnTo>
                  <a:lnTo>
                    <a:pt x="98168" y="1440895"/>
                  </a:lnTo>
                  <a:lnTo>
                    <a:pt x="97117" y="1405470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3163" y="1630679"/>
              <a:ext cx="974090" cy="0"/>
            </a:xfrm>
            <a:custGeom>
              <a:avLst/>
              <a:gdLst/>
              <a:ahLst/>
              <a:cxnLst/>
              <a:rect l="l" t="t" r="r" b="b"/>
              <a:pathLst>
                <a:path w="974089">
                  <a:moveTo>
                    <a:pt x="973709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5901" y="2458795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5901" y="2458795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9766" y="2458796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3133" y="2512192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8739" y="3038366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19766" y="2458796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3163" y="3144012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7133" y="4644211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7133" y="4644211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0998" y="4644211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4364" y="4697607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971" y="5223782"/>
              <a:ext cx="95619" cy="956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70998" y="4644211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5167" y="4783835"/>
              <a:ext cx="1017905" cy="337820"/>
            </a:xfrm>
            <a:custGeom>
              <a:avLst/>
              <a:gdLst/>
              <a:ahLst/>
              <a:cxnLst/>
              <a:rect l="l" t="t" r="r" b="b"/>
              <a:pathLst>
                <a:path w="1017905" h="337820">
                  <a:moveTo>
                    <a:pt x="1017905" y="0"/>
                  </a:moveTo>
                  <a:lnTo>
                    <a:pt x="0" y="33743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96646" y="5459069"/>
            <a:ext cx="1635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.253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116" y="3283407"/>
            <a:ext cx="1298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1944" y="1884045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7069" y="399300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3540" y="406095"/>
            <a:ext cx="10594340" cy="866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range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assigned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(random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assignment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would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chaos)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Arial"/>
              <a:cs typeface="Arial"/>
            </a:endParaRPr>
          </a:p>
          <a:p>
            <a:pPr marR="857885"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mask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02911" y="1487500"/>
            <a:ext cx="6350635" cy="146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ourier New"/>
                <a:cs typeface="Courier New"/>
              </a:rPr>
              <a:t>223.1.1.0/</a:t>
            </a:r>
            <a:r>
              <a:rPr sz="3200" u="sng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24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leftmost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24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represent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prefix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</a:t>
            </a:r>
            <a:endParaRPr sz="18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1265"/>
              </a:spcBef>
              <a:tabLst>
                <a:tab pos="1176020" algn="l"/>
                <a:tab pos="4681220" algn="l"/>
              </a:tabLst>
            </a:pPr>
            <a:r>
              <a:rPr sz="1800" b="1" spc="-10" dirty="0">
                <a:latin typeface="Arial"/>
                <a:cs typeface="Arial"/>
              </a:rPr>
              <a:t>11111111</a:t>
            </a:r>
            <a:r>
              <a:rPr sz="1800" b="1" dirty="0">
                <a:latin typeface="Arial"/>
                <a:cs typeface="Arial"/>
              </a:rPr>
              <a:t>	11111111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11111111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XXXXXXXX</a:t>
            </a:r>
            <a:r>
              <a:rPr sz="1800" dirty="0">
                <a:latin typeface="Arial"/>
                <a:cs typeface="Arial"/>
              </a:rPr>
              <a:t>	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255.255.255</a:t>
            </a:r>
            <a:r>
              <a:rPr sz="1800" spc="-10" dirty="0">
                <a:latin typeface="Arial"/>
                <a:cs typeface="Arial"/>
              </a:rPr>
              <a:t>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3729" y="3028035"/>
            <a:ext cx="2712720" cy="171068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3200" spc="-10" dirty="0">
                <a:latin typeface="Courier New"/>
                <a:cs typeface="Courier New"/>
              </a:rPr>
              <a:t>223.1.1.67</a:t>
            </a:r>
            <a:endParaRPr sz="3200">
              <a:latin typeface="Courier New"/>
              <a:cs typeface="Courier New"/>
            </a:endParaRPr>
          </a:p>
          <a:p>
            <a:pPr marL="33655">
              <a:lnSpc>
                <a:spcPct val="100000"/>
              </a:lnSpc>
              <a:spcBef>
                <a:spcPts val="630"/>
              </a:spcBef>
            </a:pPr>
            <a:r>
              <a:rPr sz="3200" spc="-10" dirty="0">
                <a:latin typeface="Courier New"/>
                <a:cs typeface="Courier New"/>
              </a:rPr>
              <a:t>223.2.1.67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3200" spc="-10" dirty="0">
                <a:latin typeface="Courier New"/>
                <a:cs typeface="Courier New"/>
              </a:rPr>
              <a:t>223.2.1.255</a:t>
            </a:r>
            <a:endParaRPr sz="3200">
              <a:latin typeface="Courier New"/>
              <a:cs typeface="Courier New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6746" y="3858895"/>
            <a:ext cx="277495" cy="28600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7279894" y="4387976"/>
            <a:ext cx="250825" cy="346075"/>
          </a:xfrm>
          <a:custGeom>
            <a:avLst/>
            <a:gdLst/>
            <a:ahLst/>
            <a:cxnLst/>
            <a:rect l="l" t="t" r="r" b="b"/>
            <a:pathLst>
              <a:path w="250825" h="346075">
                <a:moveTo>
                  <a:pt x="58331" y="16891"/>
                </a:moveTo>
                <a:lnTo>
                  <a:pt x="58166" y="16383"/>
                </a:lnTo>
                <a:lnTo>
                  <a:pt x="58293" y="16891"/>
                </a:lnTo>
                <a:close/>
              </a:path>
              <a:path w="250825" h="346075">
                <a:moveTo>
                  <a:pt x="61341" y="23241"/>
                </a:moveTo>
                <a:lnTo>
                  <a:pt x="61099" y="22860"/>
                </a:lnTo>
                <a:lnTo>
                  <a:pt x="61341" y="23241"/>
                </a:lnTo>
                <a:close/>
              </a:path>
              <a:path w="250825" h="346075">
                <a:moveTo>
                  <a:pt x="250444" y="307340"/>
                </a:moveTo>
                <a:lnTo>
                  <a:pt x="249809" y="305054"/>
                </a:lnTo>
                <a:lnTo>
                  <a:pt x="248539" y="303149"/>
                </a:lnTo>
                <a:lnTo>
                  <a:pt x="229857" y="274066"/>
                </a:lnTo>
                <a:lnTo>
                  <a:pt x="222021" y="261874"/>
                </a:lnTo>
                <a:lnTo>
                  <a:pt x="221869" y="261620"/>
                </a:lnTo>
                <a:lnTo>
                  <a:pt x="221996" y="261874"/>
                </a:lnTo>
                <a:lnTo>
                  <a:pt x="221615" y="261239"/>
                </a:lnTo>
                <a:lnTo>
                  <a:pt x="221107" y="260604"/>
                </a:lnTo>
                <a:lnTo>
                  <a:pt x="174371" y="193167"/>
                </a:lnTo>
                <a:lnTo>
                  <a:pt x="174244" y="192913"/>
                </a:lnTo>
                <a:lnTo>
                  <a:pt x="143814" y="150876"/>
                </a:lnTo>
                <a:lnTo>
                  <a:pt x="143637" y="150622"/>
                </a:lnTo>
                <a:lnTo>
                  <a:pt x="143764" y="150876"/>
                </a:lnTo>
                <a:lnTo>
                  <a:pt x="136207" y="139788"/>
                </a:lnTo>
                <a:lnTo>
                  <a:pt x="158496" y="111887"/>
                </a:lnTo>
                <a:lnTo>
                  <a:pt x="158369" y="112141"/>
                </a:lnTo>
                <a:lnTo>
                  <a:pt x="158572" y="111887"/>
                </a:lnTo>
                <a:lnTo>
                  <a:pt x="166878" y="101854"/>
                </a:lnTo>
                <a:lnTo>
                  <a:pt x="166497" y="102362"/>
                </a:lnTo>
                <a:lnTo>
                  <a:pt x="166954" y="101854"/>
                </a:lnTo>
                <a:lnTo>
                  <a:pt x="196443" y="69342"/>
                </a:lnTo>
                <a:lnTo>
                  <a:pt x="196786" y="68961"/>
                </a:lnTo>
                <a:lnTo>
                  <a:pt x="197688" y="68199"/>
                </a:lnTo>
                <a:lnTo>
                  <a:pt x="210185" y="57658"/>
                </a:lnTo>
                <a:lnTo>
                  <a:pt x="210947" y="57023"/>
                </a:lnTo>
                <a:lnTo>
                  <a:pt x="210248" y="57619"/>
                </a:lnTo>
                <a:lnTo>
                  <a:pt x="211048" y="57023"/>
                </a:lnTo>
                <a:lnTo>
                  <a:pt x="215265" y="53975"/>
                </a:lnTo>
                <a:lnTo>
                  <a:pt x="215823" y="53594"/>
                </a:lnTo>
                <a:lnTo>
                  <a:pt x="220980" y="50165"/>
                </a:lnTo>
                <a:lnTo>
                  <a:pt x="220599" y="50431"/>
                </a:lnTo>
                <a:lnTo>
                  <a:pt x="221030" y="50165"/>
                </a:lnTo>
                <a:lnTo>
                  <a:pt x="226441" y="46990"/>
                </a:lnTo>
                <a:lnTo>
                  <a:pt x="226060" y="47244"/>
                </a:lnTo>
                <a:lnTo>
                  <a:pt x="226529" y="46990"/>
                </a:lnTo>
                <a:lnTo>
                  <a:pt x="238125" y="40767"/>
                </a:lnTo>
                <a:lnTo>
                  <a:pt x="240322" y="33528"/>
                </a:lnTo>
                <a:lnTo>
                  <a:pt x="240334" y="33147"/>
                </a:lnTo>
                <a:lnTo>
                  <a:pt x="237236" y="27305"/>
                </a:lnTo>
                <a:lnTo>
                  <a:pt x="233934" y="21209"/>
                </a:lnTo>
                <a:lnTo>
                  <a:pt x="226441" y="18923"/>
                </a:lnTo>
                <a:lnTo>
                  <a:pt x="220472" y="22225"/>
                </a:lnTo>
                <a:lnTo>
                  <a:pt x="214376" y="25400"/>
                </a:lnTo>
                <a:lnTo>
                  <a:pt x="213995" y="25654"/>
                </a:lnTo>
                <a:lnTo>
                  <a:pt x="208026" y="29083"/>
                </a:lnTo>
                <a:lnTo>
                  <a:pt x="207518" y="29464"/>
                </a:lnTo>
                <a:lnTo>
                  <a:pt x="201803" y="33147"/>
                </a:lnTo>
                <a:lnTo>
                  <a:pt x="201295" y="33528"/>
                </a:lnTo>
                <a:lnTo>
                  <a:pt x="195707" y="37465"/>
                </a:lnTo>
                <a:lnTo>
                  <a:pt x="180340" y="50431"/>
                </a:lnTo>
                <a:lnTo>
                  <a:pt x="179197" y="51562"/>
                </a:lnTo>
                <a:lnTo>
                  <a:pt x="148209" y="85725"/>
                </a:lnTo>
                <a:lnTo>
                  <a:pt x="147828" y="86106"/>
                </a:lnTo>
                <a:lnTo>
                  <a:pt x="139319" y="96266"/>
                </a:lnTo>
                <a:lnTo>
                  <a:pt x="139192" y="96520"/>
                </a:lnTo>
                <a:lnTo>
                  <a:pt x="122085" y="117932"/>
                </a:lnTo>
                <a:lnTo>
                  <a:pt x="73063" y="41148"/>
                </a:lnTo>
                <a:lnTo>
                  <a:pt x="69418" y="35433"/>
                </a:lnTo>
                <a:lnTo>
                  <a:pt x="69342" y="35306"/>
                </a:lnTo>
                <a:lnTo>
                  <a:pt x="69342" y="35433"/>
                </a:lnTo>
                <a:lnTo>
                  <a:pt x="64770" y="28067"/>
                </a:lnTo>
                <a:lnTo>
                  <a:pt x="64160" y="27178"/>
                </a:lnTo>
                <a:lnTo>
                  <a:pt x="62166" y="24511"/>
                </a:lnTo>
                <a:lnTo>
                  <a:pt x="61810" y="24041"/>
                </a:lnTo>
                <a:lnTo>
                  <a:pt x="61633" y="23749"/>
                </a:lnTo>
                <a:lnTo>
                  <a:pt x="61087" y="22860"/>
                </a:lnTo>
                <a:lnTo>
                  <a:pt x="60629" y="22098"/>
                </a:lnTo>
                <a:lnTo>
                  <a:pt x="60350" y="21666"/>
                </a:lnTo>
                <a:lnTo>
                  <a:pt x="59931" y="20828"/>
                </a:lnTo>
                <a:lnTo>
                  <a:pt x="59855" y="20662"/>
                </a:lnTo>
                <a:lnTo>
                  <a:pt x="59715" y="20320"/>
                </a:lnTo>
                <a:lnTo>
                  <a:pt x="59397" y="19558"/>
                </a:lnTo>
                <a:lnTo>
                  <a:pt x="59182" y="19050"/>
                </a:lnTo>
                <a:lnTo>
                  <a:pt x="59309" y="19558"/>
                </a:lnTo>
                <a:lnTo>
                  <a:pt x="58547" y="17780"/>
                </a:lnTo>
                <a:lnTo>
                  <a:pt x="58801" y="18288"/>
                </a:lnTo>
                <a:lnTo>
                  <a:pt x="58623" y="17780"/>
                </a:lnTo>
                <a:lnTo>
                  <a:pt x="58407" y="17145"/>
                </a:lnTo>
                <a:lnTo>
                  <a:pt x="58293" y="16891"/>
                </a:lnTo>
                <a:lnTo>
                  <a:pt x="57924" y="15621"/>
                </a:lnTo>
                <a:lnTo>
                  <a:pt x="57531" y="14224"/>
                </a:lnTo>
                <a:lnTo>
                  <a:pt x="57150" y="12827"/>
                </a:lnTo>
                <a:lnTo>
                  <a:pt x="57073" y="12319"/>
                </a:lnTo>
                <a:lnTo>
                  <a:pt x="56896" y="10922"/>
                </a:lnTo>
                <a:lnTo>
                  <a:pt x="56134" y="6604"/>
                </a:lnTo>
                <a:lnTo>
                  <a:pt x="53086" y="2921"/>
                </a:lnTo>
                <a:lnTo>
                  <a:pt x="48895" y="1397"/>
                </a:lnTo>
                <a:lnTo>
                  <a:pt x="44704" y="0"/>
                </a:lnTo>
                <a:lnTo>
                  <a:pt x="40132" y="762"/>
                </a:lnTo>
                <a:lnTo>
                  <a:pt x="36703" y="3556"/>
                </a:lnTo>
                <a:lnTo>
                  <a:pt x="33274" y="6477"/>
                </a:lnTo>
                <a:lnTo>
                  <a:pt x="31750" y="10922"/>
                </a:lnTo>
                <a:lnTo>
                  <a:pt x="32486" y="15113"/>
                </a:lnTo>
                <a:lnTo>
                  <a:pt x="32766" y="17145"/>
                </a:lnTo>
                <a:lnTo>
                  <a:pt x="32893" y="17653"/>
                </a:lnTo>
                <a:lnTo>
                  <a:pt x="33274" y="19558"/>
                </a:lnTo>
                <a:lnTo>
                  <a:pt x="33528" y="20066"/>
                </a:lnTo>
                <a:lnTo>
                  <a:pt x="33909" y="21971"/>
                </a:lnTo>
                <a:lnTo>
                  <a:pt x="34163" y="22479"/>
                </a:lnTo>
                <a:lnTo>
                  <a:pt x="34671" y="24384"/>
                </a:lnTo>
                <a:lnTo>
                  <a:pt x="34925" y="24892"/>
                </a:lnTo>
                <a:lnTo>
                  <a:pt x="35560" y="26670"/>
                </a:lnTo>
                <a:lnTo>
                  <a:pt x="35687" y="27178"/>
                </a:lnTo>
                <a:lnTo>
                  <a:pt x="36449" y="29083"/>
                </a:lnTo>
                <a:lnTo>
                  <a:pt x="36703" y="29464"/>
                </a:lnTo>
                <a:lnTo>
                  <a:pt x="37592" y="31242"/>
                </a:lnTo>
                <a:lnTo>
                  <a:pt x="37719" y="31750"/>
                </a:lnTo>
                <a:lnTo>
                  <a:pt x="38735" y="33528"/>
                </a:lnTo>
                <a:lnTo>
                  <a:pt x="40132" y="36195"/>
                </a:lnTo>
                <a:lnTo>
                  <a:pt x="41275" y="37719"/>
                </a:lnTo>
                <a:lnTo>
                  <a:pt x="41783" y="38481"/>
                </a:lnTo>
                <a:lnTo>
                  <a:pt x="44323" y="42037"/>
                </a:lnTo>
                <a:lnTo>
                  <a:pt x="43815" y="41148"/>
                </a:lnTo>
                <a:lnTo>
                  <a:pt x="48387" y="48514"/>
                </a:lnTo>
                <a:lnTo>
                  <a:pt x="48514" y="48641"/>
                </a:lnTo>
                <a:lnTo>
                  <a:pt x="105791" y="138341"/>
                </a:lnTo>
                <a:lnTo>
                  <a:pt x="97409" y="148844"/>
                </a:lnTo>
                <a:lnTo>
                  <a:pt x="87884" y="161925"/>
                </a:lnTo>
                <a:lnTo>
                  <a:pt x="87630" y="162433"/>
                </a:lnTo>
                <a:lnTo>
                  <a:pt x="78613" y="176149"/>
                </a:lnTo>
                <a:lnTo>
                  <a:pt x="61468" y="207010"/>
                </a:lnTo>
                <a:lnTo>
                  <a:pt x="14732" y="303403"/>
                </a:lnTo>
                <a:lnTo>
                  <a:pt x="12446" y="308864"/>
                </a:lnTo>
                <a:lnTo>
                  <a:pt x="12700" y="308356"/>
                </a:lnTo>
                <a:lnTo>
                  <a:pt x="10541" y="313055"/>
                </a:lnTo>
                <a:lnTo>
                  <a:pt x="10668" y="312547"/>
                </a:lnTo>
                <a:lnTo>
                  <a:pt x="10414" y="313055"/>
                </a:lnTo>
                <a:lnTo>
                  <a:pt x="8826" y="316318"/>
                </a:lnTo>
                <a:lnTo>
                  <a:pt x="8382" y="317246"/>
                </a:lnTo>
                <a:lnTo>
                  <a:pt x="8826" y="316318"/>
                </a:lnTo>
                <a:lnTo>
                  <a:pt x="1905" y="327025"/>
                </a:lnTo>
                <a:lnTo>
                  <a:pt x="635" y="329057"/>
                </a:lnTo>
                <a:lnTo>
                  <a:pt x="0" y="331470"/>
                </a:lnTo>
                <a:lnTo>
                  <a:pt x="127" y="333883"/>
                </a:lnTo>
                <a:lnTo>
                  <a:pt x="254" y="339471"/>
                </a:lnTo>
                <a:lnTo>
                  <a:pt x="1397" y="341757"/>
                </a:lnTo>
                <a:lnTo>
                  <a:pt x="3429" y="343408"/>
                </a:lnTo>
                <a:lnTo>
                  <a:pt x="5334" y="345059"/>
                </a:lnTo>
                <a:lnTo>
                  <a:pt x="7747" y="345821"/>
                </a:lnTo>
                <a:lnTo>
                  <a:pt x="10287" y="345567"/>
                </a:lnTo>
                <a:lnTo>
                  <a:pt x="13335" y="345186"/>
                </a:lnTo>
                <a:lnTo>
                  <a:pt x="16764" y="344678"/>
                </a:lnTo>
                <a:lnTo>
                  <a:pt x="19812" y="342900"/>
                </a:lnTo>
                <a:lnTo>
                  <a:pt x="21717" y="339979"/>
                </a:lnTo>
                <a:lnTo>
                  <a:pt x="28829" y="329438"/>
                </a:lnTo>
                <a:lnTo>
                  <a:pt x="31877" y="324358"/>
                </a:lnTo>
                <a:lnTo>
                  <a:pt x="34798" y="318770"/>
                </a:lnTo>
                <a:lnTo>
                  <a:pt x="35560" y="317246"/>
                </a:lnTo>
                <a:lnTo>
                  <a:pt x="36068" y="316230"/>
                </a:lnTo>
                <a:lnTo>
                  <a:pt x="37084" y="314198"/>
                </a:lnTo>
                <a:lnTo>
                  <a:pt x="36957" y="314198"/>
                </a:lnTo>
                <a:lnTo>
                  <a:pt x="39776" y="308356"/>
                </a:lnTo>
                <a:lnTo>
                  <a:pt x="83439" y="218313"/>
                </a:lnTo>
                <a:lnTo>
                  <a:pt x="83185" y="218948"/>
                </a:lnTo>
                <a:lnTo>
                  <a:pt x="83527" y="218313"/>
                </a:lnTo>
                <a:lnTo>
                  <a:pt x="100203" y="188214"/>
                </a:lnTo>
                <a:lnTo>
                  <a:pt x="99822" y="188976"/>
                </a:lnTo>
                <a:lnTo>
                  <a:pt x="100317" y="188214"/>
                </a:lnTo>
                <a:lnTo>
                  <a:pt x="108331" y="175895"/>
                </a:lnTo>
                <a:lnTo>
                  <a:pt x="108077" y="176403"/>
                </a:lnTo>
                <a:lnTo>
                  <a:pt x="108432" y="175895"/>
                </a:lnTo>
                <a:lnTo>
                  <a:pt x="116725" y="164211"/>
                </a:lnTo>
                <a:lnTo>
                  <a:pt x="116890" y="163982"/>
                </a:lnTo>
                <a:lnTo>
                  <a:pt x="117106" y="163703"/>
                </a:lnTo>
                <a:lnTo>
                  <a:pt x="120065" y="159994"/>
                </a:lnTo>
                <a:lnTo>
                  <a:pt x="123444" y="164846"/>
                </a:lnTo>
                <a:lnTo>
                  <a:pt x="123571" y="165100"/>
                </a:lnTo>
                <a:lnTo>
                  <a:pt x="154178" y="207391"/>
                </a:lnTo>
                <a:lnTo>
                  <a:pt x="154051" y="207264"/>
                </a:lnTo>
                <a:lnTo>
                  <a:pt x="154127" y="207391"/>
                </a:lnTo>
                <a:lnTo>
                  <a:pt x="200787" y="274701"/>
                </a:lnTo>
                <a:lnTo>
                  <a:pt x="200406" y="274066"/>
                </a:lnTo>
                <a:lnTo>
                  <a:pt x="200914" y="274828"/>
                </a:lnTo>
                <a:lnTo>
                  <a:pt x="201168" y="275336"/>
                </a:lnTo>
                <a:lnTo>
                  <a:pt x="228854" y="316103"/>
                </a:lnTo>
                <a:lnTo>
                  <a:pt x="230632" y="318770"/>
                </a:lnTo>
                <a:lnTo>
                  <a:pt x="233299" y="320548"/>
                </a:lnTo>
                <a:lnTo>
                  <a:pt x="242316" y="322326"/>
                </a:lnTo>
                <a:lnTo>
                  <a:pt x="245110" y="321564"/>
                </a:lnTo>
                <a:lnTo>
                  <a:pt x="247142" y="319913"/>
                </a:lnTo>
                <a:lnTo>
                  <a:pt x="249174" y="318135"/>
                </a:lnTo>
                <a:lnTo>
                  <a:pt x="250444" y="315722"/>
                </a:lnTo>
                <a:lnTo>
                  <a:pt x="250444" y="307340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70166" y="3246754"/>
            <a:ext cx="507365" cy="267335"/>
          </a:xfrm>
          <a:custGeom>
            <a:avLst/>
            <a:gdLst/>
            <a:ahLst/>
            <a:cxnLst/>
            <a:rect l="l" t="t" r="r" b="b"/>
            <a:pathLst>
              <a:path w="507365" h="267335">
                <a:moveTo>
                  <a:pt x="98170" y="267081"/>
                </a:moveTo>
                <a:lnTo>
                  <a:pt x="93472" y="267081"/>
                </a:lnTo>
                <a:lnTo>
                  <a:pt x="93979" y="267208"/>
                </a:lnTo>
                <a:lnTo>
                  <a:pt x="97662" y="267208"/>
                </a:lnTo>
                <a:lnTo>
                  <a:pt x="98170" y="267081"/>
                </a:lnTo>
                <a:close/>
              </a:path>
              <a:path w="507365" h="267335">
                <a:moveTo>
                  <a:pt x="148517" y="244602"/>
                </a:moveTo>
                <a:lnTo>
                  <a:pt x="69341" y="244602"/>
                </a:lnTo>
                <a:lnTo>
                  <a:pt x="69723" y="245618"/>
                </a:lnTo>
                <a:lnTo>
                  <a:pt x="69850" y="246125"/>
                </a:lnTo>
                <a:lnTo>
                  <a:pt x="70103" y="246634"/>
                </a:lnTo>
                <a:lnTo>
                  <a:pt x="70738" y="248158"/>
                </a:lnTo>
                <a:lnTo>
                  <a:pt x="70992" y="248666"/>
                </a:lnTo>
                <a:lnTo>
                  <a:pt x="71754" y="250062"/>
                </a:lnTo>
                <a:lnTo>
                  <a:pt x="72008" y="250571"/>
                </a:lnTo>
                <a:lnTo>
                  <a:pt x="72770" y="251968"/>
                </a:lnTo>
                <a:lnTo>
                  <a:pt x="73151" y="252475"/>
                </a:lnTo>
                <a:lnTo>
                  <a:pt x="74040" y="253873"/>
                </a:lnTo>
                <a:lnTo>
                  <a:pt x="74294" y="254381"/>
                </a:lnTo>
                <a:lnTo>
                  <a:pt x="75183" y="255650"/>
                </a:lnTo>
                <a:lnTo>
                  <a:pt x="75818" y="256412"/>
                </a:lnTo>
                <a:lnTo>
                  <a:pt x="78231" y="259587"/>
                </a:lnTo>
                <a:lnTo>
                  <a:pt x="80136" y="261493"/>
                </a:lnTo>
                <a:lnTo>
                  <a:pt x="80644" y="261874"/>
                </a:lnTo>
                <a:lnTo>
                  <a:pt x="81025" y="262128"/>
                </a:lnTo>
                <a:lnTo>
                  <a:pt x="81406" y="262509"/>
                </a:lnTo>
                <a:lnTo>
                  <a:pt x="81787" y="262763"/>
                </a:lnTo>
                <a:lnTo>
                  <a:pt x="82295" y="263144"/>
                </a:lnTo>
                <a:lnTo>
                  <a:pt x="82676" y="263398"/>
                </a:lnTo>
                <a:lnTo>
                  <a:pt x="83184" y="263652"/>
                </a:lnTo>
                <a:lnTo>
                  <a:pt x="83565" y="263906"/>
                </a:lnTo>
                <a:lnTo>
                  <a:pt x="84074" y="264160"/>
                </a:lnTo>
                <a:lnTo>
                  <a:pt x="84454" y="264414"/>
                </a:lnTo>
                <a:lnTo>
                  <a:pt x="85470" y="264922"/>
                </a:lnTo>
                <a:lnTo>
                  <a:pt x="85851" y="265175"/>
                </a:lnTo>
                <a:lnTo>
                  <a:pt x="86359" y="265303"/>
                </a:lnTo>
                <a:lnTo>
                  <a:pt x="86867" y="265557"/>
                </a:lnTo>
                <a:lnTo>
                  <a:pt x="87375" y="265684"/>
                </a:lnTo>
                <a:lnTo>
                  <a:pt x="87883" y="265938"/>
                </a:lnTo>
                <a:lnTo>
                  <a:pt x="88264" y="266065"/>
                </a:lnTo>
                <a:lnTo>
                  <a:pt x="88900" y="266192"/>
                </a:lnTo>
                <a:lnTo>
                  <a:pt x="89280" y="266319"/>
                </a:lnTo>
                <a:lnTo>
                  <a:pt x="89788" y="266573"/>
                </a:lnTo>
                <a:lnTo>
                  <a:pt x="90297" y="266573"/>
                </a:lnTo>
                <a:lnTo>
                  <a:pt x="91312" y="266827"/>
                </a:lnTo>
                <a:lnTo>
                  <a:pt x="91948" y="266954"/>
                </a:lnTo>
                <a:lnTo>
                  <a:pt x="92455" y="267081"/>
                </a:lnTo>
                <a:lnTo>
                  <a:pt x="98678" y="267081"/>
                </a:lnTo>
                <a:lnTo>
                  <a:pt x="99186" y="266954"/>
                </a:lnTo>
                <a:lnTo>
                  <a:pt x="99694" y="266954"/>
                </a:lnTo>
                <a:lnTo>
                  <a:pt x="103758" y="265938"/>
                </a:lnTo>
                <a:lnTo>
                  <a:pt x="105790" y="265049"/>
                </a:lnTo>
                <a:lnTo>
                  <a:pt x="117855" y="260223"/>
                </a:lnTo>
                <a:lnTo>
                  <a:pt x="118363" y="259969"/>
                </a:lnTo>
                <a:lnTo>
                  <a:pt x="130428" y="254508"/>
                </a:lnTo>
                <a:lnTo>
                  <a:pt x="131317" y="254127"/>
                </a:lnTo>
                <a:lnTo>
                  <a:pt x="148517" y="244602"/>
                </a:lnTo>
                <a:close/>
              </a:path>
              <a:path w="507365" h="267335">
                <a:moveTo>
                  <a:pt x="105852" y="265049"/>
                </a:moveTo>
                <a:lnTo>
                  <a:pt x="105536" y="265175"/>
                </a:lnTo>
                <a:lnTo>
                  <a:pt x="105852" y="265049"/>
                </a:lnTo>
                <a:close/>
              </a:path>
              <a:path w="507365" h="267335">
                <a:moveTo>
                  <a:pt x="69599" y="245374"/>
                </a:moveTo>
                <a:lnTo>
                  <a:pt x="69680" y="245618"/>
                </a:lnTo>
                <a:lnTo>
                  <a:pt x="69599" y="245374"/>
                </a:lnTo>
                <a:close/>
              </a:path>
              <a:path w="507365" h="267335">
                <a:moveTo>
                  <a:pt x="69341" y="244602"/>
                </a:moveTo>
                <a:lnTo>
                  <a:pt x="69599" y="245374"/>
                </a:lnTo>
                <a:lnTo>
                  <a:pt x="69723" y="245618"/>
                </a:lnTo>
                <a:lnTo>
                  <a:pt x="69341" y="244602"/>
                </a:lnTo>
                <a:close/>
              </a:path>
              <a:path w="507365" h="267335">
                <a:moveTo>
                  <a:pt x="92883" y="236855"/>
                </a:moveTo>
                <a:lnTo>
                  <a:pt x="65277" y="236855"/>
                </a:lnTo>
                <a:lnTo>
                  <a:pt x="66166" y="238379"/>
                </a:lnTo>
                <a:lnTo>
                  <a:pt x="69599" y="245374"/>
                </a:lnTo>
                <a:lnTo>
                  <a:pt x="69341" y="244602"/>
                </a:lnTo>
                <a:lnTo>
                  <a:pt x="148517" y="244602"/>
                </a:lnTo>
                <a:lnTo>
                  <a:pt x="149435" y="244094"/>
                </a:lnTo>
                <a:lnTo>
                  <a:pt x="97662" y="244094"/>
                </a:lnTo>
                <a:lnTo>
                  <a:pt x="96287" y="242824"/>
                </a:lnTo>
                <a:lnTo>
                  <a:pt x="94868" y="242824"/>
                </a:lnTo>
                <a:lnTo>
                  <a:pt x="95427" y="242570"/>
                </a:lnTo>
                <a:lnTo>
                  <a:pt x="95250" y="242570"/>
                </a:lnTo>
                <a:lnTo>
                  <a:pt x="95626" y="242475"/>
                </a:lnTo>
                <a:lnTo>
                  <a:pt x="96127" y="242251"/>
                </a:lnTo>
                <a:lnTo>
                  <a:pt x="95652" y="241681"/>
                </a:lnTo>
                <a:lnTo>
                  <a:pt x="95123" y="241046"/>
                </a:lnTo>
                <a:lnTo>
                  <a:pt x="94430" y="239903"/>
                </a:lnTo>
                <a:lnTo>
                  <a:pt x="93852" y="238887"/>
                </a:lnTo>
                <a:lnTo>
                  <a:pt x="93272" y="237823"/>
                </a:lnTo>
                <a:lnTo>
                  <a:pt x="93171" y="237490"/>
                </a:lnTo>
                <a:lnTo>
                  <a:pt x="92883" y="236855"/>
                </a:lnTo>
                <a:close/>
              </a:path>
              <a:path w="507365" h="267335">
                <a:moveTo>
                  <a:pt x="96498" y="242697"/>
                </a:moveTo>
                <a:lnTo>
                  <a:pt x="96265" y="242697"/>
                </a:lnTo>
                <a:lnTo>
                  <a:pt x="97662" y="244094"/>
                </a:lnTo>
                <a:lnTo>
                  <a:pt x="96498" y="242697"/>
                </a:lnTo>
                <a:close/>
              </a:path>
              <a:path w="507365" h="267335">
                <a:moveTo>
                  <a:pt x="169690" y="232029"/>
                </a:moveTo>
                <a:lnTo>
                  <a:pt x="120268" y="232029"/>
                </a:lnTo>
                <a:lnTo>
                  <a:pt x="108076" y="237490"/>
                </a:lnTo>
                <a:lnTo>
                  <a:pt x="96127" y="242251"/>
                </a:lnTo>
                <a:lnTo>
                  <a:pt x="97662" y="244094"/>
                </a:lnTo>
                <a:lnTo>
                  <a:pt x="149435" y="244094"/>
                </a:lnTo>
                <a:lnTo>
                  <a:pt x="163194" y="236474"/>
                </a:lnTo>
                <a:lnTo>
                  <a:pt x="164083" y="235839"/>
                </a:lnTo>
                <a:lnTo>
                  <a:pt x="169690" y="232029"/>
                </a:lnTo>
                <a:close/>
              </a:path>
              <a:path w="507365" h="267335">
                <a:moveTo>
                  <a:pt x="95535" y="242538"/>
                </a:moveTo>
                <a:lnTo>
                  <a:pt x="94868" y="242824"/>
                </a:lnTo>
                <a:lnTo>
                  <a:pt x="95535" y="242538"/>
                </a:lnTo>
                <a:close/>
              </a:path>
              <a:path w="507365" h="267335">
                <a:moveTo>
                  <a:pt x="95758" y="242506"/>
                </a:moveTo>
                <a:lnTo>
                  <a:pt x="95503" y="242570"/>
                </a:lnTo>
                <a:lnTo>
                  <a:pt x="94868" y="242824"/>
                </a:lnTo>
                <a:lnTo>
                  <a:pt x="96287" y="242824"/>
                </a:lnTo>
                <a:lnTo>
                  <a:pt x="96011" y="242570"/>
                </a:lnTo>
                <a:lnTo>
                  <a:pt x="95758" y="242506"/>
                </a:lnTo>
                <a:close/>
              </a:path>
              <a:path w="507365" h="267335">
                <a:moveTo>
                  <a:pt x="96011" y="242570"/>
                </a:moveTo>
                <a:lnTo>
                  <a:pt x="96287" y="242824"/>
                </a:lnTo>
                <a:lnTo>
                  <a:pt x="96011" y="242570"/>
                </a:lnTo>
                <a:close/>
              </a:path>
              <a:path w="507365" h="267335">
                <a:moveTo>
                  <a:pt x="96011" y="242570"/>
                </a:moveTo>
                <a:lnTo>
                  <a:pt x="96392" y="242824"/>
                </a:lnTo>
                <a:lnTo>
                  <a:pt x="96138" y="242633"/>
                </a:lnTo>
                <a:close/>
              </a:path>
              <a:path w="507365" h="267335">
                <a:moveTo>
                  <a:pt x="96138" y="242633"/>
                </a:moveTo>
                <a:lnTo>
                  <a:pt x="96392" y="242824"/>
                </a:lnTo>
                <a:lnTo>
                  <a:pt x="96138" y="242633"/>
                </a:lnTo>
                <a:close/>
              </a:path>
              <a:path w="507365" h="267335">
                <a:moveTo>
                  <a:pt x="96023" y="242546"/>
                </a:moveTo>
                <a:lnTo>
                  <a:pt x="96265" y="242697"/>
                </a:lnTo>
                <a:lnTo>
                  <a:pt x="96023" y="242546"/>
                </a:lnTo>
                <a:close/>
              </a:path>
              <a:path w="507365" h="267335">
                <a:moveTo>
                  <a:pt x="96048" y="242551"/>
                </a:moveTo>
                <a:lnTo>
                  <a:pt x="96265" y="242697"/>
                </a:lnTo>
                <a:lnTo>
                  <a:pt x="96048" y="242551"/>
                </a:lnTo>
                <a:close/>
              </a:path>
              <a:path w="507365" h="267335">
                <a:moveTo>
                  <a:pt x="96138" y="242570"/>
                </a:moveTo>
                <a:lnTo>
                  <a:pt x="96392" y="242697"/>
                </a:lnTo>
                <a:lnTo>
                  <a:pt x="96138" y="242570"/>
                </a:lnTo>
                <a:close/>
              </a:path>
              <a:path w="507365" h="267335">
                <a:moveTo>
                  <a:pt x="96287" y="242443"/>
                </a:moveTo>
                <a:lnTo>
                  <a:pt x="96011" y="242443"/>
                </a:lnTo>
                <a:lnTo>
                  <a:pt x="96265" y="242570"/>
                </a:lnTo>
                <a:lnTo>
                  <a:pt x="96498" y="242697"/>
                </a:lnTo>
                <a:lnTo>
                  <a:pt x="96287" y="242443"/>
                </a:lnTo>
                <a:close/>
              </a:path>
              <a:path w="507365" h="267335">
                <a:moveTo>
                  <a:pt x="95927" y="242527"/>
                </a:moveTo>
                <a:lnTo>
                  <a:pt x="96138" y="242633"/>
                </a:lnTo>
                <a:lnTo>
                  <a:pt x="95927" y="242527"/>
                </a:lnTo>
                <a:close/>
              </a:path>
              <a:path w="507365" h="267335">
                <a:moveTo>
                  <a:pt x="95630" y="242474"/>
                </a:moveTo>
                <a:lnTo>
                  <a:pt x="95250" y="242570"/>
                </a:lnTo>
                <a:lnTo>
                  <a:pt x="95630" y="242477"/>
                </a:lnTo>
                <a:close/>
              </a:path>
              <a:path w="507365" h="267335">
                <a:moveTo>
                  <a:pt x="96107" y="242538"/>
                </a:moveTo>
                <a:lnTo>
                  <a:pt x="96265" y="242570"/>
                </a:lnTo>
                <a:lnTo>
                  <a:pt x="96107" y="242538"/>
                </a:lnTo>
                <a:close/>
              </a:path>
              <a:path w="507365" h="267335">
                <a:moveTo>
                  <a:pt x="95821" y="242490"/>
                </a:moveTo>
                <a:close/>
              </a:path>
              <a:path w="507365" h="267335">
                <a:moveTo>
                  <a:pt x="96011" y="242443"/>
                </a:moveTo>
                <a:close/>
              </a:path>
              <a:path w="507365" h="267335">
                <a:moveTo>
                  <a:pt x="95884" y="242474"/>
                </a:moveTo>
                <a:close/>
              </a:path>
              <a:path w="507365" h="267335">
                <a:moveTo>
                  <a:pt x="95630" y="242443"/>
                </a:moveTo>
                <a:close/>
              </a:path>
              <a:path w="507365" h="267335">
                <a:moveTo>
                  <a:pt x="96011" y="242443"/>
                </a:moveTo>
                <a:close/>
              </a:path>
              <a:path w="507365" h="267335">
                <a:moveTo>
                  <a:pt x="95884" y="242443"/>
                </a:moveTo>
                <a:close/>
              </a:path>
              <a:path w="507365" h="267335">
                <a:moveTo>
                  <a:pt x="96127" y="242251"/>
                </a:moveTo>
                <a:lnTo>
                  <a:pt x="95701" y="242457"/>
                </a:lnTo>
                <a:lnTo>
                  <a:pt x="96287" y="242443"/>
                </a:lnTo>
                <a:lnTo>
                  <a:pt x="96127" y="242251"/>
                </a:lnTo>
                <a:close/>
              </a:path>
              <a:path w="507365" h="267335">
                <a:moveTo>
                  <a:pt x="95519" y="241522"/>
                </a:moveTo>
                <a:lnTo>
                  <a:pt x="95630" y="241681"/>
                </a:lnTo>
                <a:lnTo>
                  <a:pt x="95519" y="241522"/>
                </a:lnTo>
                <a:close/>
              </a:path>
              <a:path w="507365" h="267335">
                <a:moveTo>
                  <a:pt x="95186" y="241046"/>
                </a:moveTo>
                <a:lnTo>
                  <a:pt x="95519" y="241522"/>
                </a:lnTo>
                <a:lnTo>
                  <a:pt x="95186" y="241046"/>
                </a:lnTo>
                <a:close/>
              </a:path>
              <a:path w="507365" h="267335">
                <a:moveTo>
                  <a:pt x="94868" y="240592"/>
                </a:moveTo>
                <a:lnTo>
                  <a:pt x="94995" y="240792"/>
                </a:lnTo>
                <a:lnTo>
                  <a:pt x="94868" y="240592"/>
                </a:lnTo>
                <a:close/>
              </a:path>
              <a:path w="507365" h="267335">
                <a:moveTo>
                  <a:pt x="94753" y="240411"/>
                </a:moveTo>
                <a:lnTo>
                  <a:pt x="94868" y="240592"/>
                </a:lnTo>
                <a:lnTo>
                  <a:pt x="94753" y="240411"/>
                </a:lnTo>
                <a:close/>
              </a:path>
              <a:path w="507365" h="267335">
                <a:moveTo>
                  <a:pt x="94106" y="239395"/>
                </a:moveTo>
                <a:lnTo>
                  <a:pt x="94360" y="239903"/>
                </a:lnTo>
                <a:lnTo>
                  <a:pt x="94106" y="239395"/>
                </a:lnTo>
                <a:close/>
              </a:path>
              <a:path w="507365" h="267335">
                <a:moveTo>
                  <a:pt x="65769" y="237823"/>
                </a:moveTo>
                <a:lnTo>
                  <a:pt x="66051" y="238379"/>
                </a:lnTo>
                <a:lnTo>
                  <a:pt x="65769" y="237823"/>
                </a:lnTo>
                <a:close/>
              </a:path>
              <a:path w="507365" h="267335">
                <a:moveTo>
                  <a:pt x="65277" y="236855"/>
                </a:moveTo>
                <a:lnTo>
                  <a:pt x="65803" y="237871"/>
                </a:lnTo>
                <a:lnTo>
                  <a:pt x="66166" y="238379"/>
                </a:lnTo>
                <a:lnTo>
                  <a:pt x="65277" y="236855"/>
                </a:lnTo>
                <a:close/>
              </a:path>
              <a:path w="507365" h="267335">
                <a:moveTo>
                  <a:pt x="93171" y="237490"/>
                </a:moveTo>
                <a:lnTo>
                  <a:pt x="93344" y="237871"/>
                </a:lnTo>
                <a:lnTo>
                  <a:pt x="93171" y="237490"/>
                </a:lnTo>
                <a:close/>
              </a:path>
              <a:path w="507365" h="267335">
                <a:moveTo>
                  <a:pt x="62698" y="191008"/>
                </a:moveTo>
                <a:lnTo>
                  <a:pt x="32257" y="191008"/>
                </a:lnTo>
                <a:lnTo>
                  <a:pt x="65769" y="237823"/>
                </a:lnTo>
                <a:lnTo>
                  <a:pt x="65277" y="236855"/>
                </a:lnTo>
                <a:lnTo>
                  <a:pt x="92836" y="236855"/>
                </a:lnTo>
                <a:lnTo>
                  <a:pt x="92201" y="235331"/>
                </a:lnTo>
                <a:lnTo>
                  <a:pt x="91820" y="234315"/>
                </a:lnTo>
                <a:lnTo>
                  <a:pt x="87249" y="225552"/>
                </a:lnTo>
                <a:lnTo>
                  <a:pt x="86359" y="224028"/>
                </a:lnTo>
                <a:lnTo>
                  <a:pt x="62698" y="191008"/>
                </a:lnTo>
                <a:close/>
              </a:path>
              <a:path w="507365" h="267335">
                <a:moveTo>
                  <a:pt x="108584" y="237236"/>
                </a:moveTo>
                <a:lnTo>
                  <a:pt x="107953" y="237490"/>
                </a:lnTo>
                <a:lnTo>
                  <a:pt x="108584" y="237236"/>
                </a:lnTo>
                <a:close/>
              </a:path>
              <a:path w="507365" h="267335">
                <a:moveTo>
                  <a:pt x="92709" y="236474"/>
                </a:moveTo>
                <a:lnTo>
                  <a:pt x="92836" y="236855"/>
                </a:lnTo>
                <a:lnTo>
                  <a:pt x="92709" y="236474"/>
                </a:lnTo>
                <a:close/>
              </a:path>
              <a:path w="507365" h="267335">
                <a:moveTo>
                  <a:pt x="194922" y="214884"/>
                </a:moveTo>
                <a:lnTo>
                  <a:pt x="151129" y="214884"/>
                </a:lnTo>
                <a:lnTo>
                  <a:pt x="150240" y="215392"/>
                </a:lnTo>
                <a:lnTo>
                  <a:pt x="119252" y="232410"/>
                </a:lnTo>
                <a:lnTo>
                  <a:pt x="120268" y="232029"/>
                </a:lnTo>
                <a:lnTo>
                  <a:pt x="169690" y="232029"/>
                </a:lnTo>
                <a:lnTo>
                  <a:pt x="194922" y="214884"/>
                </a:lnTo>
                <a:close/>
              </a:path>
              <a:path w="507365" h="267335">
                <a:moveTo>
                  <a:pt x="150389" y="215291"/>
                </a:moveTo>
                <a:lnTo>
                  <a:pt x="150206" y="215392"/>
                </a:lnTo>
                <a:lnTo>
                  <a:pt x="150389" y="215291"/>
                </a:lnTo>
                <a:close/>
              </a:path>
              <a:path w="507365" h="267335">
                <a:moveTo>
                  <a:pt x="151129" y="214884"/>
                </a:moveTo>
                <a:lnTo>
                  <a:pt x="150389" y="215291"/>
                </a:lnTo>
                <a:lnTo>
                  <a:pt x="150240" y="215392"/>
                </a:lnTo>
                <a:lnTo>
                  <a:pt x="151129" y="214884"/>
                </a:lnTo>
                <a:close/>
              </a:path>
              <a:path w="507365" h="267335">
                <a:moveTo>
                  <a:pt x="246644" y="179578"/>
                </a:moveTo>
                <a:lnTo>
                  <a:pt x="202945" y="179578"/>
                </a:lnTo>
                <a:lnTo>
                  <a:pt x="150389" y="215291"/>
                </a:lnTo>
                <a:lnTo>
                  <a:pt x="151129" y="214884"/>
                </a:lnTo>
                <a:lnTo>
                  <a:pt x="194922" y="214884"/>
                </a:lnTo>
                <a:lnTo>
                  <a:pt x="216788" y="200025"/>
                </a:lnTo>
                <a:lnTo>
                  <a:pt x="217042" y="199898"/>
                </a:lnTo>
                <a:lnTo>
                  <a:pt x="237764" y="185293"/>
                </a:lnTo>
                <a:lnTo>
                  <a:pt x="237616" y="185293"/>
                </a:lnTo>
                <a:lnTo>
                  <a:pt x="246644" y="179578"/>
                </a:lnTo>
                <a:close/>
              </a:path>
              <a:path w="507365" h="267335">
                <a:moveTo>
                  <a:pt x="51250" y="175260"/>
                </a:moveTo>
                <a:lnTo>
                  <a:pt x="18923" y="175260"/>
                </a:lnTo>
                <a:lnTo>
                  <a:pt x="32765" y="191770"/>
                </a:lnTo>
                <a:lnTo>
                  <a:pt x="32257" y="191008"/>
                </a:lnTo>
                <a:lnTo>
                  <a:pt x="62698" y="191008"/>
                </a:lnTo>
                <a:lnTo>
                  <a:pt x="52324" y="176530"/>
                </a:lnTo>
                <a:lnTo>
                  <a:pt x="51250" y="175260"/>
                </a:lnTo>
                <a:close/>
              </a:path>
              <a:path w="507365" h="267335">
                <a:moveTo>
                  <a:pt x="238125" y="185039"/>
                </a:moveTo>
                <a:lnTo>
                  <a:pt x="237616" y="185293"/>
                </a:lnTo>
                <a:lnTo>
                  <a:pt x="237764" y="185293"/>
                </a:lnTo>
                <a:lnTo>
                  <a:pt x="238125" y="185039"/>
                </a:lnTo>
                <a:close/>
              </a:path>
              <a:path w="507365" h="267335">
                <a:moveTo>
                  <a:pt x="445538" y="56896"/>
                </a:moveTo>
                <a:lnTo>
                  <a:pt x="400557" y="56896"/>
                </a:lnTo>
                <a:lnTo>
                  <a:pt x="399668" y="57404"/>
                </a:lnTo>
                <a:lnTo>
                  <a:pt x="365125" y="75437"/>
                </a:lnTo>
                <a:lnTo>
                  <a:pt x="364108" y="75946"/>
                </a:lnTo>
                <a:lnTo>
                  <a:pt x="224408" y="164465"/>
                </a:lnTo>
                <a:lnTo>
                  <a:pt x="223900" y="164719"/>
                </a:lnTo>
                <a:lnTo>
                  <a:pt x="202691" y="179705"/>
                </a:lnTo>
                <a:lnTo>
                  <a:pt x="202945" y="179578"/>
                </a:lnTo>
                <a:lnTo>
                  <a:pt x="246644" y="179578"/>
                </a:lnTo>
                <a:lnTo>
                  <a:pt x="377443" y="96774"/>
                </a:lnTo>
                <a:lnTo>
                  <a:pt x="377626" y="96774"/>
                </a:lnTo>
                <a:lnTo>
                  <a:pt x="411860" y="78359"/>
                </a:lnTo>
                <a:lnTo>
                  <a:pt x="412623" y="77850"/>
                </a:lnTo>
                <a:lnTo>
                  <a:pt x="445538" y="56896"/>
                </a:lnTo>
                <a:close/>
              </a:path>
              <a:path w="507365" h="267335">
                <a:moveTo>
                  <a:pt x="10286" y="137668"/>
                </a:moveTo>
                <a:lnTo>
                  <a:pt x="253" y="146939"/>
                </a:lnTo>
                <a:lnTo>
                  <a:pt x="0" y="154812"/>
                </a:lnTo>
                <a:lnTo>
                  <a:pt x="19176" y="175641"/>
                </a:lnTo>
                <a:lnTo>
                  <a:pt x="18923" y="175260"/>
                </a:lnTo>
                <a:lnTo>
                  <a:pt x="51250" y="175260"/>
                </a:lnTo>
                <a:lnTo>
                  <a:pt x="37718" y="159258"/>
                </a:lnTo>
                <a:lnTo>
                  <a:pt x="37464" y="158877"/>
                </a:lnTo>
                <a:lnTo>
                  <a:pt x="22732" y="143002"/>
                </a:lnTo>
                <a:lnTo>
                  <a:pt x="18160" y="137922"/>
                </a:lnTo>
                <a:lnTo>
                  <a:pt x="10286" y="137668"/>
                </a:lnTo>
                <a:close/>
              </a:path>
              <a:path w="507365" h="267335">
                <a:moveTo>
                  <a:pt x="377626" y="96774"/>
                </a:moveTo>
                <a:lnTo>
                  <a:pt x="377443" y="96774"/>
                </a:lnTo>
                <a:lnTo>
                  <a:pt x="376681" y="97282"/>
                </a:lnTo>
                <a:lnTo>
                  <a:pt x="377626" y="96774"/>
                </a:lnTo>
                <a:close/>
              </a:path>
              <a:path w="507365" h="267335">
                <a:moveTo>
                  <a:pt x="400077" y="57147"/>
                </a:moveTo>
                <a:lnTo>
                  <a:pt x="399587" y="57404"/>
                </a:lnTo>
                <a:lnTo>
                  <a:pt x="400077" y="57147"/>
                </a:lnTo>
                <a:close/>
              </a:path>
              <a:path w="507365" h="267335">
                <a:moveTo>
                  <a:pt x="400557" y="56896"/>
                </a:moveTo>
                <a:lnTo>
                  <a:pt x="400077" y="57147"/>
                </a:lnTo>
                <a:lnTo>
                  <a:pt x="399668" y="57404"/>
                </a:lnTo>
                <a:lnTo>
                  <a:pt x="400557" y="56896"/>
                </a:lnTo>
                <a:close/>
              </a:path>
              <a:path w="507365" h="267335">
                <a:moveTo>
                  <a:pt x="500379" y="0"/>
                </a:moveTo>
                <a:lnTo>
                  <a:pt x="497331" y="127"/>
                </a:lnTo>
                <a:lnTo>
                  <a:pt x="492886" y="508"/>
                </a:lnTo>
                <a:lnTo>
                  <a:pt x="490981" y="635"/>
                </a:lnTo>
                <a:lnTo>
                  <a:pt x="489076" y="1270"/>
                </a:lnTo>
                <a:lnTo>
                  <a:pt x="487425" y="2286"/>
                </a:lnTo>
                <a:lnTo>
                  <a:pt x="400077" y="57147"/>
                </a:lnTo>
                <a:lnTo>
                  <a:pt x="400557" y="56896"/>
                </a:lnTo>
                <a:lnTo>
                  <a:pt x="445538" y="56896"/>
                </a:lnTo>
                <a:lnTo>
                  <a:pt x="499999" y="22225"/>
                </a:lnTo>
                <a:lnTo>
                  <a:pt x="507364" y="9652"/>
                </a:lnTo>
                <a:lnTo>
                  <a:pt x="506983" y="6350"/>
                </a:lnTo>
                <a:lnTo>
                  <a:pt x="505205" y="3810"/>
                </a:lnTo>
                <a:lnTo>
                  <a:pt x="503427" y="1397"/>
                </a:lnTo>
                <a:lnTo>
                  <a:pt x="500379" y="0"/>
                </a:lnTo>
                <a:close/>
              </a:path>
            </a:pathLst>
          </a:custGeom>
          <a:solidFill>
            <a:srgbClr val="66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62498" y="4998161"/>
            <a:ext cx="3290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FF0000"/>
                </a:solidFill>
                <a:latin typeface="Arial"/>
                <a:cs typeface="Arial"/>
              </a:rPr>
              <a:t>193.32.216</a:t>
            </a:r>
            <a:r>
              <a:rPr sz="4400" b="1" spc="-10" dirty="0">
                <a:solidFill>
                  <a:srgbClr val="4F81BC"/>
                </a:solidFill>
                <a:latin typeface="Arial"/>
                <a:cs typeface="Arial"/>
              </a:rPr>
              <a:t>.9</a:t>
            </a:r>
            <a:endParaRPr sz="44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3654297" y="5837631"/>
            <a:ext cx="696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97050" algn="l"/>
                <a:tab pos="3580765" algn="l"/>
                <a:tab pos="5367020" algn="l"/>
              </a:tabLst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11000001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00100000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11011000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4F81BC"/>
                </a:solidFill>
                <a:latin typeface="Arial"/>
                <a:cs typeface="Arial"/>
              </a:rPr>
              <a:t>00001001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28809" y="5182006"/>
            <a:ext cx="1764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4F81BC"/>
                </a:solidFill>
                <a:latin typeface="Arial"/>
                <a:cs typeface="Arial"/>
              </a:rPr>
              <a:t>Host</a:t>
            </a:r>
            <a:r>
              <a:rPr sz="3200" b="1" spc="-20" dirty="0">
                <a:solidFill>
                  <a:srgbClr val="4F81BC"/>
                </a:solidFill>
                <a:latin typeface="Arial"/>
                <a:cs typeface="Arial"/>
              </a:rPr>
              <a:t> bits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38577" y="5142941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r>
              <a:rPr sz="32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bits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3162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562" y="976122"/>
            <a:ext cx="4724400" cy="701040"/>
          </a:xfrm>
          <a:prstGeom prst="rect">
            <a:avLst/>
          </a:prstGeom>
          <a:solidFill>
            <a:srgbClr val="00AFEF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770126"/>
            <a:ext cx="4724400" cy="702945"/>
          </a:xfrm>
          <a:prstGeom prst="rect">
            <a:avLst/>
          </a:prstGeom>
          <a:solidFill>
            <a:srgbClr val="00AF5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29995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2544317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338321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62" y="4130802"/>
            <a:ext cx="4742815" cy="701040"/>
          </a:xfrm>
          <a:prstGeom prst="rect">
            <a:avLst/>
          </a:prstGeom>
          <a:solidFill>
            <a:srgbClr val="FF000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4939538"/>
            <a:ext cx="4749800" cy="726440"/>
            <a:chOff x="673862" y="4939538"/>
            <a:chExt cx="4749800" cy="726440"/>
          </a:xfrm>
        </p:grpSpPr>
        <p:sp>
          <p:nvSpPr>
            <p:cNvPr id="9" name="object 9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472440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4724400" y="701040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0" y="701040"/>
                  </a:moveTo>
                  <a:lnTo>
                    <a:pt x="4724400" y="701040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0104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9467" y="215518"/>
            <a:ext cx="2694051" cy="4371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1655" y="2150490"/>
            <a:ext cx="378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Messages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5946" y="1396746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3083" y="2590800"/>
            <a:ext cx="228600" cy="746125"/>
          </a:xfrm>
          <a:custGeom>
            <a:avLst/>
            <a:gdLst/>
            <a:ahLst/>
            <a:cxnLst/>
            <a:rect l="l" t="t" r="r" b="b"/>
            <a:pathLst>
              <a:path w="228600" h="746125">
                <a:moveTo>
                  <a:pt x="76200" y="517525"/>
                </a:moveTo>
                <a:lnTo>
                  <a:pt x="0" y="517525"/>
                </a:lnTo>
                <a:lnTo>
                  <a:pt x="114300" y="746125"/>
                </a:lnTo>
                <a:lnTo>
                  <a:pt x="209550" y="555625"/>
                </a:lnTo>
                <a:lnTo>
                  <a:pt x="76200" y="555625"/>
                </a:lnTo>
                <a:lnTo>
                  <a:pt x="76200" y="517525"/>
                </a:lnTo>
                <a:close/>
              </a:path>
              <a:path w="228600" h="746125">
                <a:moveTo>
                  <a:pt x="152400" y="0"/>
                </a:moveTo>
                <a:lnTo>
                  <a:pt x="76200" y="0"/>
                </a:lnTo>
                <a:lnTo>
                  <a:pt x="76200" y="555625"/>
                </a:lnTo>
                <a:lnTo>
                  <a:pt x="152400" y="555625"/>
                </a:lnTo>
                <a:lnTo>
                  <a:pt x="152400" y="0"/>
                </a:lnTo>
                <a:close/>
              </a:path>
              <a:path w="228600" h="746125">
                <a:moveTo>
                  <a:pt x="228600" y="517525"/>
                </a:moveTo>
                <a:lnTo>
                  <a:pt x="152400" y="517525"/>
                </a:lnTo>
                <a:lnTo>
                  <a:pt x="152400" y="555625"/>
                </a:lnTo>
                <a:lnTo>
                  <a:pt x="209550" y="555625"/>
                </a:lnTo>
                <a:lnTo>
                  <a:pt x="228600" y="5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361" y="3467861"/>
            <a:ext cx="4724400" cy="701040"/>
          </a:xfrm>
          <a:prstGeom prst="rect">
            <a:avLst/>
          </a:prstGeom>
          <a:solidFill>
            <a:srgbClr val="C00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6240" y="4205096"/>
            <a:ext cx="3796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medium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348" y="943483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9348" y="1769821"/>
            <a:ext cx="144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872" y="3131820"/>
            <a:ext cx="3888486" cy="111175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53564" y="5121909"/>
            <a:ext cx="23895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1828" y="5499041"/>
            <a:ext cx="5356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i="1" dirty="0">
                <a:latin typeface="Arial"/>
                <a:cs typeface="Arial"/>
              </a:rPr>
              <a:t>*In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textbook,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condense it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5-</a:t>
            </a:r>
            <a:r>
              <a:rPr sz="1800" i="1" dirty="0">
                <a:latin typeface="Arial"/>
                <a:cs typeface="Arial"/>
              </a:rPr>
              <a:t>layer </a:t>
            </a:r>
            <a:r>
              <a:rPr sz="1800" i="1" spc="-10" dirty="0">
                <a:latin typeface="Arial"/>
                <a:cs typeface="Arial"/>
              </a:rPr>
              <a:t>model,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but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7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layers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most </a:t>
            </a:r>
            <a:r>
              <a:rPr sz="1800" i="1" spc="-20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748" y="649643"/>
            <a:ext cx="816610" cy="763270"/>
            <a:chOff x="561748" y="649643"/>
            <a:chExt cx="816610" cy="763270"/>
          </a:xfrm>
        </p:grpSpPr>
        <p:sp>
          <p:nvSpPr>
            <p:cNvPr id="3" name="object 3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15615" y="649644"/>
            <a:ext cx="389255" cy="763270"/>
            <a:chOff x="1415615" y="649644"/>
            <a:chExt cx="389255" cy="763270"/>
          </a:xfrm>
        </p:grpSpPr>
        <p:sp>
          <p:nvSpPr>
            <p:cNvPr id="6" name="object 6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765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83084" y="2783243"/>
            <a:ext cx="816610" cy="763270"/>
            <a:chOff x="583084" y="2783243"/>
            <a:chExt cx="816610" cy="763270"/>
          </a:xfrm>
        </p:grpSpPr>
        <p:sp>
          <p:nvSpPr>
            <p:cNvPr id="11" name="object 11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36951" y="2783244"/>
            <a:ext cx="389255" cy="763270"/>
            <a:chOff x="1436951" y="2783244"/>
            <a:chExt cx="389255" cy="763270"/>
          </a:xfrm>
        </p:grpSpPr>
        <p:sp>
          <p:nvSpPr>
            <p:cNvPr id="14" name="object 14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8101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3084" y="4993042"/>
            <a:ext cx="816610" cy="763270"/>
            <a:chOff x="583084" y="4993042"/>
            <a:chExt cx="816610" cy="763270"/>
          </a:xfrm>
        </p:grpSpPr>
        <p:sp>
          <p:nvSpPr>
            <p:cNvPr id="19" name="object 19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36951" y="4993044"/>
            <a:ext cx="389255" cy="763270"/>
            <a:chOff x="1436951" y="4993044"/>
            <a:chExt cx="389255" cy="763270"/>
          </a:xfrm>
        </p:grpSpPr>
        <p:sp>
          <p:nvSpPr>
            <p:cNvPr id="22" name="object 22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8101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0315347" y="312839"/>
            <a:ext cx="816610" cy="763270"/>
            <a:chOff x="10315347" y="312839"/>
            <a:chExt cx="816610" cy="763270"/>
          </a:xfrm>
        </p:grpSpPr>
        <p:sp>
          <p:nvSpPr>
            <p:cNvPr id="27" name="object 27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169214" y="312840"/>
            <a:ext cx="389255" cy="763270"/>
            <a:chOff x="11169214" y="312840"/>
            <a:chExt cx="389255" cy="763270"/>
          </a:xfrm>
        </p:grpSpPr>
        <p:sp>
          <p:nvSpPr>
            <p:cNvPr id="30" name="object 30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30364" y="37401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5971" y="900194"/>
              <a:ext cx="95619" cy="956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344304" y="2120303"/>
            <a:ext cx="816610" cy="763270"/>
            <a:chOff x="10344304" y="2120303"/>
            <a:chExt cx="816610" cy="763270"/>
          </a:xfrm>
        </p:grpSpPr>
        <p:sp>
          <p:nvSpPr>
            <p:cNvPr id="35" name="object 35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84822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1198170" y="2120304"/>
            <a:ext cx="389255" cy="763270"/>
            <a:chOff x="11198170" y="2120304"/>
            <a:chExt cx="389255" cy="763270"/>
          </a:xfrm>
        </p:grpSpPr>
        <p:sp>
          <p:nvSpPr>
            <p:cNvPr id="38" name="object 38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9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9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59320" y="218148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927" y="2707658"/>
              <a:ext cx="95619" cy="956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886347" y="5220118"/>
            <a:ext cx="816610" cy="763270"/>
            <a:chOff x="6886347" y="5220118"/>
            <a:chExt cx="816610" cy="763270"/>
          </a:xfrm>
        </p:grpSpPr>
        <p:sp>
          <p:nvSpPr>
            <p:cNvPr id="43" name="object 43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40214" y="5220120"/>
            <a:ext cx="389255" cy="763270"/>
            <a:chOff x="7740214" y="5220120"/>
            <a:chExt cx="389255" cy="763270"/>
          </a:xfrm>
        </p:grpSpPr>
        <p:sp>
          <p:nvSpPr>
            <p:cNvPr id="46" name="object 46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01364" y="528129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943747" y="5212498"/>
            <a:ext cx="816610" cy="763270"/>
            <a:chOff x="8943747" y="5212498"/>
            <a:chExt cx="816610" cy="763270"/>
          </a:xfrm>
        </p:grpSpPr>
        <p:sp>
          <p:nvSpPr>
            <p:cNvPr id="51" name="object 51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9797614" y="5212500"/>
            <a:ext cx="389255" cy="763270"/>
            <a:chOff x="9797614" y="5212500"/>
            <a:chExt cx="389255" cy="763270"/>
          </a:xfrm>
        </p:grpSpPr>
        <p:sp>
          <p:nvSpPr>
            <p:cNvPr id="54" name="object 54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714500" y="162793"/>
            <a:ext cx="8535035" cy="5106035"/>
            <a:chOff x="1714500" y="162793"/>
            <a:chExt cx="8535035" cy="5106035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2061972"/>
              <a:ext cx="1240535" cy="8423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657600" y="2442972"/>
              <a:ext cx="4876800" cy="1900555"/>
            </a:xfrm>
            <a:custGeom>
              <a:avLst/>
              <a:gdLst/>
              <a:ahLst/>
              <a:cxnLst/>
              <a:rect l="l" t="t" r="r" b="b"/>
              <a:pathLst>
                <a:path w="4876800" h="1900554">
                  <a:moveTo>
                    <a:pt x="1828800" y="45719"/>
                  </a:moveTo>
                  <a:lnTo>
                    <a:pt x="0" y="45719"/>
                  </a:lnTo>
                </a:path>
                <a:path w="4876800" h="1900554">
                  <a:moveTo>
                    <a:pt x="4876800" y="0"/>
                  </a:moveTo>
                  <a:lnTo>
                    <a:pt x="3048000" y="0"/>
                  </a:lnTo>
                </a:path>
                <a:path w="4876800" h="1900554">
                  <a:moveTo>
                    <a:pt x="2438400" y="1443227"/>
                  </a:moveTo>
                  <a:lnTo>
                    <a:pt x="2438400" y="452627"/>
                  </a:lnTo>
                </a:path>
                <a:path w="4876800" h="1900554">
                  <a:moveTo>
                    <a:pt x="4267200" y="1443227"/>
                  </a:moveTo>
                  <a:lnTo>
                    <a:pt x="2438400" y="1443227"/>
                  </a:lnTo>
                </a:path>
                <a:path w="4876800" h="1900554">
                  <a:moveTo>
                    <a:pt x="4245864" y="1900427"/>
                  </a:moveTo>
                  <a:lnTo>
                    <a:pt x="4245864" y="1443227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90710" y="54817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654821" y="0"/>
                  </a:moveTo>
                  <a:lnTo>
                    <a:pt x="610610" y="44535"/>
                  </a:lnTo>
                  <a:lnTo>
                    <a:pt x="597121" y="81085"/>
                  </a:lnTo>
                  <a:lnTo>
                    <a:pt x="584627" y="127809"/>
                  </a:lnTo>
                  <a:lnTo>
                    <a:pt x="573350" y="184300"/>
                  </a:lnTo>
                  <a:lnTo>
                    <a:pt x="563511" y="250150"/>
                  </a:lnTo>
                  <a:lnTo>
                    <a:pt x="555333" y="324954"/>
                  </a:lnTo>
                  <a:lnTo>
                    <a:pt x="548336" y="289896"/>
                  </a:lnTo>
                  <a:lnTo>
                    <a:pt x="533008" y="228638"/>
                  </a:lnTo>
                  <a:lnTo>
                    <a:pt x="510766" y="167655"/>
                  </a:lnTo>
                  <a:lnTo>
                    <a:pt x="481946" y="126056"/>
                  </a:lnTo>
                  <a:lnTo>
                    <a:pt x="467355" y="119011"/>
                  </a:lnTo>
                  <a:lnTo>
                    <a:pt x="452821" y="120837"/>
                  </a:lnTo>
                  <a:lnTo>
                    <a:pt x="424459" y="150218"/>
                  </a:lnTo>
                  <a:lnTo>
                    <a:pt x="397933" y="212419"/>
                  </a:lnTo>
                  <a:lnTo>
                    <a:pt x="385692" y="255271"/>
                  </a:lnTo>
                  <a:lnTo>
                    <a:pt x="374312" y="305661"/>
                  </a:lnTo>
                  <a:lnTo>
                    <a:pt x="363926" y="363366"/>
                  </a:lnTo>
                  <a:lnTo>
                    <a:pt x="354668" y="428164"/>
                  </a:lnTo>
                  <a:lnTo>
                    <a:pt x="346672" y="499833"/>
                  </a:lnTo>
                  <a:lnTo>
                    <a:pt x="321643" y="434473"/>
                  </a:lnTo>
                  <a:lnTo>
                    <a:pt x="295126" y="392915"/>
                  </a:lnTo>
                  <a:lnTo>
                    <a:pt x="267680" y="375764"/>
                  </a:lnTo>
                  <a:lnTo>
                    <a:pt x="239865" y="383628"/>
                  </a:lnTo>
                  <a:lnTo>
                    <a:pt x="214597" y="413238"/>
                  </a:lnTo>
                  <a:lnTo>
                    <a:pt x="191068" y="462251"/>
                  </a:lnTo>
                  <a:lnTo>
                    <a:pt x="169533" y="528848"/>
                  </a:lnTo>
                  <a:lnTo>
                    <a:pt x="159591" y="568173"/>
                  </a:lnTo>
                  <a:lnTo>
                    <a:pt x="150243" y="611213"/>
                  </a:lnTo>
                  <a:lnTo>
                    <a:pt x="141520" y="657741"/>
                  </a:lnTo>
                  <a:lnTo>
                    <a:pt x="133453" y="707530"/>
                  </a:lnTo>
                  <a:lnTo>
                    <a:pt x="126075" y="760353"/>
                  </a:lnTo>
                  <a:lnTo>
                    <a:pt x="119417" y="815982"/>
                  </a:lnTo>
                  <a:lnTo>
                    <a:pt x="113510" y="874190"/>
                  </a:lnTo>
                  <a:lnTo>
                    <a:pt x="108387" y="934751"/>
                  </a:lnTo>
                  <a:lnTo>
                    <a:pt x="104078" y="997438"/>
                  </a:lnTo>
                  <a:lnTo>
                    <a:pt x="100617" y="1062022"/>
                  </a:lnTo>
                  <a:lnTo>
                    <a:pt x="98033" y="1128278"/>
                  </a:lnTo>
                  <a:lnTo>
                    <a:pt x="96360" y="1195978"/>
                  </a:lnTo>
                  <a:lnTo>
                    <a:pt x="95628" y="1264894"/>
                  </a:lnTo>
                  <a:lnTo>
                    <a:pt x="95870" y="1334801"/>
                  </a:lnTo>
                  <a:lnTo>
                    <a:pt x="97117" y="1405470"/>
                  </a:lnTo>
                  <a:lnTo>
                    <a:pt x="96228" y="1418678"/>
                  </a:lnTo>
                  <a:lnTo>
                    <a:pt x="63800" y="1465842"/>
                  </a:lnTo>
                  <a:lnTo>
                    <a:pt x="49174" y="1509038"/>
                  </a:lnTo>
                  <a:lnTo>
                    <a:pt x="35945" y="1564088"/>
                  </a:lnTo>
                  <a:lnTo>
                    <a:pt x="24367" y="1630074"/>
                  </a:lnTo>
                  <a:lnTo>
                    <a:pt x="14694" y="1706079"/>
                  </a:lnTo>
                  <a:lnTo>
                    <a:pt x="9623" y="1759429"/>
                  </a:lnTo>
                  <a:lnTo>
                    <a:pt x="5637" y="1814245"/>
                  </a:lnTo>
                  <a:lnTo>
                    <a:pt x="2718" y="1870123"/>
                  </a:lnTo>
                  <a:lnTo>
                    <a:pt x="845" y="1926660"/>
                  </a:lnTo>
                  <a:lnTo>
                    <a:pt x="0" y="1983452"/>
                  </a:lnTo>
                  <a:lnTo>
                    <a:pt x="163" y="2040096"/>
                  </a:lnTo>
                  <a:lnTo>
                    <a:pt x="1315" y="2096188"/>
                  </a:lnTo>
                  <a:lnTo>
                    <a:pt x="3438" y="2151325"/>
                  </a:lnTo>
                  <a:lnTo>
                    <a:pt x="6512" y="2205103"/>
                  </a:lnTo>
                  <a:lnTo>
                    <a:pt x="10518" y="2257119"/>
                  </a:lnTo>
                  <a:lnTo>
                    <a:pt x="15436" y="2306969"/>
                  </a:lnTo>
                  <a:lnTo>
                    <a:pt x="21248" y="2354249"/>
                  </a:lnTo>
                  <a:lnTo>
                    <a:pt x="27934" y="2398557"/>
                  </a:lnTo>
                  <a:lnTo>
                    <a:pt x="35476" y="2439488"/>
                  </a:lnTo>
                  <a:lnTo>
                    <a:pt x="53048" y="2509608"/>
                  </a:lnTo>
                  <a:lnTo>
                    <a:pt x="46235" y="2553097"/>
                  </a:lnTo>
                  <a:lnTo>
                    <a:pt x="40291" y="2599579"/>
                  </a:lnTo>
                  <a:lnTo>
                    <a:pt x="35235" y="2648678"/>
                  </a:lnTo>
                  <a:lnTo>
                    <a:pt x="31088" y="2700019"/>
                  </a:lnTo>
                  <a:lnTo>
                    <a:pt x="27872" y="2753227"/>
                  </a:lnTo>
                  <a:lnTo>
                    <a:pt x="25606" y="2807926"/>
                  </a:lnTo>
                  <a:lnTo>
                    <a:pt x="24313" y="2863742"/>
                  </a:lnTo>
                  <a:lnTo>
                    <a:pt x="24013" y="2920299"/>
                  </a:lnTo>
                  <a:lnTo>
                    <a:pt x="24727" y="2977222"/>
                  </a:lnTo>
                  <a:lnTo>
                    <a:pt x="27391" y="3055387"/>
                  </a:lnTo>
                  <a:lnTo>
                    <a:pt x="31859" y="3129137"/>
                  </a:lnTo>
                  <a:lnTo>
                    <a:pt x="37988" y="3197863"/>
                  </a:lnTo>
                  <a:lnTo>
                    <a:pt x="45635" y="3260954"/>
                  </a:lnTo>
                  <a:lnTo>
                    <a:pt x="54655" y="3317801"/>
                  </a:lnTo>
                  <a:lnTo>
                    <a:pt x="64906" y="3367794"/>
                  </a:lnTo>
                  <a:lnTo>
                    <a:pt x="76245" y="3410324"/>
                  </a:lnTo>
                  <a:lnTo>
                    <a:pt x="101611" y="3470551"/>
                  </a:lnTo>
                  <a:lnTo>
                    <a:pt x="129608" y="3493605"/>
                  </a:lnTo>
                  <a:lnTo>
                    <a:pt x="144234" y="3489667"/>
                  </a:lnTo>
                  <a:lnTo>
                    <a:pt x="154860" y="3579770"/>
                  </a:lnTo>
                  <a:lnTo>
                    <a:pt x="164331" y="3646109"/>
                  </a:lnTo>
                  <a:lnTo>
                    <a:pt x="174609" y="3707260"/>
                  </a:lnTo>
                  <a:lnTo>
                    <a:pt x="185630" y="3763132"/>
                  </a:lnTo>
                  <a:lnTo>
                    <a:pt x="197324" y="3813634"/>
                  </a:lnTo>
                  <a:lnTo>
                    <a:pt x="209624" y="3858673"/>
                  </a:lnTo>
                  <a:lnTo>
                    <a:pt x="222465" y="3898159"/>
                  </a:lnTo>
                  <a:lnTo>
                    <a:pt x="249495" y="3960104"/>
                  </a:lnTo>
                  <a:lnTo>
                    <a:pt x="277876" y="3998735"/>
                  </a:lnTo>
                  <a:lnTo>
                    <a:pt x="307070" y="4013321"/>
                  </a:lnTo>
                  <a:lnTo>
                    <a:pt x="321804" y="4011369"/>
                  </a:lnTo>
                  <a:lnTo>
                    <a:pt x="365746" y="3967429"/>
                  </a:lnTo>
                  <a:lnTo>
                    <a:pt x="394151" y="3905485"/>
                  </a:lnTo>
                  <a:lnTo>
                    <a:pt x="407886" y="3864444"/>
                  </a:lnTo>
                  <a:lnTo>
                    <a:pt x="417666" y="3936621"/>
                  </a:lnTo>
                  <a:lnTo>
                    <a:pt x="428653" y="4002781"/>
                  </a:lnTo>
                  <a:lnTo>
                    <a:pt x="440746" y="4062533"/>
                  </a:lnTo>
                  <a:lnTo>
                    <a:pt x="453846" y="4115489"/>
                  </a:lnTo>
                  <a:lnTo>
                    <a:pt x="467851" y="4161261"/>
                  </a:lnTo>
                  <a:lnTo>
                    <a:pt x="482664" y="4199459"/>
                  </a:lnTo>
                  <a:lnTo>
                    <a:pt x="512905" y="4250143"/>
                  </a:lnTo>
                  <a:lnTo>
                    <a:pt x="542325" y="4268697"/>
                  </a:lnTo>
                  <a:lnTo>
                    <a:pt x="556877" y="4267232"/>
                  </a:lnTo>
                  <a:lnTo>
                    <a:pt x="599025" y="4222444"/>
                  </a:lnTo>
                  <a:lnTo>
                    <a:pt x="625135" y="4161068"/>
                  </a:lnTo>
                  <a:lnTo>
                    <a:pt x="637375" y="4121568"/>
                  </a:lnTo>
                  <a:lnTo>
                    <a:pt x="648974" y="4076479"/>
                  </a:lnTo>
                  <a:lnTo>
                    <a:pt x="659858" y="4026016"/>
                  </a:lnTo>
                  <a:lnTo>
                    <a:pt x="669956" y="3970393"/>
                  </a:lnTo>
                  <a:lnTo>
                    <a:pt x="679194" y="3909824"/>
                  </a:lnTo>
                  <a:lnTo>
                    <a:pt x="687498" y="3844524"/>
                  </a:lnTo>
                  <a:lnTo>
                    <a:pt x="694796" y="3774708"/>
                  </a:lnTo>
                  <a:lnTo>
                    <a:pt x="701015" y="3700589"/>
                  </a:lnTo>
                  <a:lnTo>
                    <a:pt x="706082" y="3622382"/>
                  </a:lnTo>
                  <a:lnTo>
                    <a:pt x="723443" y="3672622"/>
                  </a:lnTo>
                  <a:lnTo>
                    <a:pt x="741816" y="3709313"/>
                  </a:lnTo>
                  <a:lnTo>
                    <a:pt x="760928" y="3732003"/>
                  </a:lnTo>
                  <a:lnTo>
                    <a:pt x="780504" y="3740238"/>
                  </a:lnTo>
                  <a:lnTo>
                    <a:pt x="794262" y="3737278"/>
                  </a:lnTo>
                  <a:lnTo>
                    <a:pt x="833146" y="3688205"/>
                  </a:lnTo>
                  <a:lnTo>
                    <a:pt x="856469" y="3625226"/>
                  </a:lnTo>
                  <a:lnTo>
                    <a:pt x="867170" y="3585628"/>
                  </a:lnTo>
                  <a:lnTo>
                    <a:pt x="877149" y="3541055"/>
                  </a:lnTo>
                  <a:lnTo>
                    <a:pt x="886347" y="3491830"/>
                  </a:lnTo>
                  <a:lnTo>
                    <a:pt x="894702" y="3438276"/>
                  </a:lnTo>
                  <a:lnTo>
                    <a:pt x="902154" y="3380717"/>
                  </a:lnTo>
                  <a:lnTo>
                    <a:pt x="908643" y="3319475"/>
                  </a:lnTo>
                  <a:lnTo>
                    <a:pt x="914109" y="3254875"/>
                  </a:lnTo>
                  <a:lnTo>
                    <a:pt x="918490" y="3187239"/>
                  </a:lnTo>
                  <a:lnTo>
                    <a:pt x="921726" y="3116890"/>
                  </a:lnTo>
                  <a:lnTo>
                    <a:pt x="923757" y="3044152"/>
                  </a:lnTo>
                  <a:lnTo>
                    <a:pt x="924522" y="2969348"/>
                  </a:lnTo>
                  <a:lnTo>
                    <a:pt x="945532" y="2945438"/>
                  </a:lnTo>
                  <a:lnTo>
                    <a:pt x="965733" y="2907229"/>
                  </a:lnTo>
                  <a:lnTo>
                    <a:pt x="984886" y="2855280"/>
                  </a:lnTo>
                  <a:lnTo>
                    <a:pt x="1002754" y="2790151"/>
                  </a:lnTo>
                  <a:lnTo>
                    <a:pt x="1011261" y="2752131"/>
                  </a:lnTo>
                  <a:lnTo>
                    <a:pt x="1019194" y="2711733"/>
                  </a:lnTo>
                  <a:lnTo>
                    <a:pt x="1026548" y="2669125"/>
                  </a:lnTo>
                  <a:lnTo>
                    <a:pt x="1033319" y="2624474"/>
                  </a:lnTo>
                  <a:lnTo>
                    <a:pt x="1039502" y="2577949"/>
                  </a:lnTo>
                  <a:lnTo>
                    <a:pt x="1045095" y="2529719"/>
                  </a:lnTo>
                  <a:lnTo>
                    <a:pt x="1050092" y="2479951"/>
                  </a:lnTo>
                  <a:lnTo>
                    <a:pt x="1054489" y="2428814"/>
                  </a:lnTo>
                  <a:lnTo>
                    <a:pt x="1058283" y="2376476"/>
                  </a:lnTo>
                  <a:lnTo>
                    <a:pt x="1061468" y="2323106"/>
                  </a:lnTo>
                  <a:lnTo>
                    <a:pt x="1064042" y="2268871"/>
                  </a:lnTo>
                  <a:lnTo>
                    <a:pt x="1065999" y="2213940"/>
                  </a:lnTo>
                  <a:lnTo>
                    <a:pt x="1067337" y="2158481"/>
                  </a:lnTo>
                  <a:lnTo>
                    <a:pt x="1068049" y="2102662"/>
                  </a:lnTo>
                  <a:lnTo>
                    <a:pt x="1068133" y="2046652"/>
                  </a:lnTo>
                  <a:lnTo>
                    <a:pt x="1067585" y="1990619"/>
                  </a:lnTo>
                  <a:lnTo>
                    <a:pt x="1066399" y="1934731"/>
                  </a:lnTo>
                  <a:lnTo>
                    <a:pt x="1064572" y="1879156"/>
                  </a:lnTo>
                  <a:lnTo>
                    <a:pt x="1062100" y="1824063"/>
                  </a:lnTo>
                  <a:lnTo>
                    <a:pt x="1058979" y="1769619"/>
                  </a:lnTo>
                  <a:lnTo>
                    <a:pt x="1055204" y="1715994"/>
                  </a:lnTo>
                  <a:lnTo>
                    <a:pt x="1050772" y="1663355"/>
                  </a:lnTo>
                  <a:lnTo>
                    <a:pt x="1045678" y="1611871"/>
                  </a:lnTo>
                  <a:lnTo>
                    <a:pt x="1039918" y="1561709"/>
                  </a:lnTo>
                  <a:lnTo>
                    <a:pt x="1033488" y="1513039"/>
                  </a:lnTo>
                  <a:lnTo>
                    <a:pt x="1036821" y="1466477"/>
                  </a:lnTo>
                  <a:lnTo>
                    <a:pt x="1039584" y="1418678"/>
                  </a:lnTo>
                  <a:lnTo>
                    <a:pt x="1042204" y="1354822"/>
                  </a:lnTo>
                  <a:lnTo>
                    <a:pt x="1043738" y="1291053"/>
                  </a:lnTo>
                  <a:lnTo>
                    <a:pt x="1044218" y="1227685"/>
                  </a:lnTo>
                  <a:lnTo>
                    <a:pt x="1043676" y="1165026"/>
                  </a:lnTo>
                  <a:lnTo>
                    <a:pt x="1042146" y="1103390"/>
                  </a:lnTo>
                  <a:lnTo>
                    <a:pt x="1039659" y="1043087"/>
                  </a:lnTo>
                  <a:lnTo>
                    <a:pt x="1036249" y="984429"/>
                  </a:lnTo>
                  <a:lnTo>
                    <a:pt x="1031948" y="927727"/>
                  </a:lnTo>
                  <a:lnTo>
                    <a:pt x="1026788" y="873292"/>
                  </a:lnTo>
                  <a:lnTo>
                    <a:pt x="1020804" y="821436"/>
                  </a:lnTo>
                  <a:lnTo>
                    <a:pt x="1014026" y="772471"/>
                  </a:lnTo>
                  <a:lnTo>
                    <a:pt x="1006488" y="726707"/>
                  </a:lnTo>
                  <a:lnTo>
                    <a:pt x="998223" y="684455"/>
                  </a:lnTo>
                  <a:lnTo>
                    <a:pt x="989263" y="646028"/>
                  </a:lnTo>
                  <a:lnTo>
                    <a:pt x="969389" y="581892"/>
                  </a:lnTo>
                  <a:lnTo>
                    <a:pt x="947128" y="536790"/>
                  </a:lnTo>
                  <a:lnTo>
                    <a:pt x="944835" y="481673"/>
                  </a:lnTo>
                  <a:lnTo>
                    <a:pt x="941690" y="428137"/>
                  </a:lnTo>
                  <a:lnTo>
                    <a:pt x="937725" y="376453"/>
                  </a:lnTo>
                  <a:lnTo>
                    <a:pt x="932967" y="326891"/>
                  </a:lnTo>
                  <a:lnTo>
                    <a:pt x="927448" y="279722"/>
                  </a:lnTo>
                  <a:lnTo>
                    <a:pt x="921196" y="235216"/>
                  </a:lnTo>
                  <a:lnTo>
                    <a:pt x="914242" y="193646"/>
                  </a:lnTo>
                  <a:lnTo>
                    <a:pt x="906615" y="155282"/>
                  </a:lnTo>
                  <a:lnTo>
                    <a:pt x="893488" y="102684"/>
                  </a:lnTo>
                  <a:lnTo>
                    <a:pt x="879515" y="61097"/>
                  </a:lnTo>
                  <a:lnTo>
                    <a:pt x="849836" y="10601"/>
                  </a:lnTo>
                  <a:lnTo>
                    <a:pt x="834534" y="1510"/>
                  </a:lnTo>
                  <a:lnTo>
                    <a:pt x="819191" y="3072"/>
                  </a:lnTo>
                  <a:lnTo>
                    <a:pt x="789191" y="37793"/>
                  </a:lnTo>
                  <a:lnTo>
                    <a:pt x="761450" y="114042"/>
                  </a:lnTo>
                  <a:lnTo>
                    <a:pt x="748929" y="167515"/>
                  </a:lnTo>
                  <a:lnTo>
                    <a:pt x="737578" y="231101"/>
                  </a:lnTo>
                  <a:lnTo>
                    <a:pt x="729543" y="180144"/>
                  </a:lnTo>
                  <a:lnTo>
                    <a:pt x="720544" y="134628"/>
                  </a:lnTo>
                  <a:lnTo>
                    <a:pt x="710664" y="94995"/>
                  </a:lnTo>
                  <a:lnTo>
                    <a:pt x="685195" y="28641"/>
                  </a:lnTo>
                  <a:lnTo>
                    <a:pt x="670066" y="8216"/>
                  </a:lnTo>
                  <a:lnTo>
                    <a:pt x="654821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90710" y="54817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97117" y="1405470"/>
                  </a:moveTo>
                  <a:lnTo>
                    <a:pt x="95870" y="1334801"/>
                  </a:lnTo>
                  <a:lnTo>
                    <a:pt x="95628" y="1264894"/>
                  </a:lnTo>
                  <a:lnTo>
                    <a:pt x="96360" y="1195978"/>
                  </a:lnTo>
                  <a:lnTo>
                    <a:pt x="98033" y="1128278"/>
                  </a:lnTo>
                  <a:lnTo>
                    <a:pt x="100617" y="1062022"/>
                  </a:lnTo>
                  <a:lnTo>
                    <a:pt x="104078" y="997438"/>
                  </a:lnTo>
                  <a:lnTo>
                    <a:pt x="108387" y="934751"/>
                  </a:lnTo>
                  <a:lnTo>
                    <a:pt x="113510" y="874190"/>
                  </a:lnTo>
                  <a:lnTo>
                    <a:pt x="119417" y="815982"/>
                  </a:lnTo>
                  <a:lnTo>
                    <a:pt x="126075" y="760353"/>
                  </a:lnTo>
                  <a:lnTo>
                    <a:pt x="133453" y="707530"/>
                  </a:lnTo>
                  <a:lnTo>
                    <a:pt x="141520" y="657741"/>
                  </a:lnTo>
                  <a:lnTo>
                    <a:pt x="150243" y="611213"/>
                  </a:lnTo>
                  <a:lnTo>
                    <a:pt x="159591" y="568173"/>
                  </a:lnTo>
                  <a:lnTo>
                    <a:pt x="169533" y="528848"/>
                  </a:lnTo>
                  <a:lnTo>
                    <a:pt x="191068" y="462251"/>
                  </a:lnTo>
                  <a:lnTo>
                    <a:pt x="214597" y="413238"/>
                  </a:lnTo>
                  <a:lnTo>
                    <a:pt x="239865" y="383628"/>
                  </a:lnTo>
                  <a:lnTo>
                    <a:pt x="267680" y="375764"/>
                  </a:lnTo>
                  <a:lnTo>
                    <a:pt x="295126" y="392915"/>
                  </a:lnTo>
                  <a:lnTo>
                    <a:pt x="321643" y="434473"/>
                  </a:lnTo>
                  <a:lnTo>
                    <a:pt x="346672" y="499833"/>
                  </a:lnTo>
                  <a:lnTo>
                    <a:pt x="354668" y="428164"/>
                  </a:lnTo>
                  <a:lnTo>
                    <a:pt x="363926" y="363366"/>
                  </a:lnTo>
                  <a:lnTo>
                    <a:pt x="374312" y="305661"/>
                  </a:lnTo>
                  <a:lnTo>
                    <a:pt x="385692" y="255271"/>
                  </a:lnTo>
                  <a:lnTo>
                    <a:pt x="397933" y="212419"/>
                  </a:lnTo>
                  <a:lnTo>
                    <a:pt x="424459" y="150218"/>
                  </a:lnTo>
                  <a:lnTo>
                    <a:pt x="452821" y="120837"/>
                  </a:lnTo>
                  <a:lnTo>
                    <a:pt x="467355" y="119011"/>
                  </a:lnTo>
                  <a:lnTo>
                    <a:pt x="481946" y="126056"/>
                  </a:lnTo>
                  <a:lnTo>
                    <a:pt x="510766" y="167655"/>
                  </a:lnTo>
                  <a:lnTo>
                    <a:pt x="533008" y="228638"/>
                  </a:lnTo>
                  <a:lnTo>
                    <a:pt x="548336" y="289896"/>
                  </a:lnTo>
                  <a:lnTo>
                    <a:pt x="555333" y="324954"/>
                  </a:lnTo>
                  <a:lnTo>
                    <a:pt x="563511" y="250150"/>
                  </a:lnTo>
                  <a:lnTo>
                    <a:pt x="573350" y="184300"/>
                  </a:lnTo>
                  <a:lnTo>
                    <a:pt x="584627" y="127809"/>
                  </a:lnTo>
                  <a:lnTo>
                    <a:pt x="597121" y="81085"/>
                  </a:lnTo>
                  <a:lnTo>
                    <a:pt x="610610" y="44535"/>
                  </a:lnTo>
                  <a:lnTo>
                    <a:pt x="639682" y="3585"/>
                  </a:lnTo>
                  <a:lnTo>
                    <a:pt x="654821" y="0"/>
                  </a:lnTo>
                  <a:lnTo>
                    <a:pt x="670066" y="8216"/>
                  </a:lnTo>
                  <a:lnTo>
                    <a:pt x="699986" y="61683"/>
                  </a:lnTo>
                  <a:lnTo>
                    <a:pt x="720544" y="134628"/>
                  </a:lnTo>
                  <a:lnTo>
                    <a:pt x="729543" y="180144"/>
                  </a:lnTo>
                  <a:lnTo>
                    <a:pt x="737578" y="231101"/>
                  </a:lnTo>
                  <a:lnTo>
                    <a:pt x="748929" y="167515"/>
                  </a:lnTo>
                  <a:lnTo>
                    <a:pt x="761450" y="114042"/>
                  </a:lnTo>
                  <a:lnTo>
                    <a:pt x="774937" y="70771"/>
                  </a:lnTo>
                  <a:lnTo>
                    <a:pt x="804010" y="15196"/>
                  </a:lnTo>
                  <a:lnTo>
                    <a:pt x="834534" y="1510"/>
                  </a:lnTo>
                  <a:lnTo>
                    <a:pt x="849836" y="10601"/>
                  </a:lnTo>
                  <a:lnTo>
                    <a:pt x="879515" y="61097"/>
                  </a:lnTo>
                  <a:lnTo>
                    <a:pt x="893488" y="102684"/>
                  </a:lnTo>
                  <a:lnTo>
                    <a:pt x="906615" y="155282"/>
                  </a:lnTo>
                  <a:lnTo>
                    <a:pt x="914242" y="193646"/>
                  </a:lnTo>
                  <a:lnTo>
                    <a:pt x="921196" y="235216"/>
                  </a:lnTo>
                  <a:lnTo>
                    <a:pt x="927448" y="279722"/>
                  </a:lnTo>
                  <a:lnTo>
                    <a:pt x="932967" y="326891"/>
                  </a:lnTo>
                  <a:lnTo>
                    <a:pt x="937725" y="376453"/>
                  </a:lnTo>
                  <a:lnTo>
                    <a:pt x="941690" y="428137"/>
                  </a:lnTo>
                  <a:lnTo>
                    <a:pt x="944835" y="481673"/>
                  </a:lnTo>
                  <a:lnTo>
                    <a:pt x="947128" y="536790"/>
                  </a:lnTo>
                  <a:lnTo>
                    <a:pt x="958540" y="556806"/>
                  </a:lnTo>
                  <a:lnTo>
                    <a:pt x="979641" y="611737"/>
                  </a:lnTo>
                  <a:lnTo>
                    <a:pt x="998223" y="684455"/>
                  </a:lnTo>
                  <a:lnTo>
                    <a:pt x="1006488" y="726707"/>
                  </a:lnTo>
                  <a:lnTo>
                    <a:pt x="1014026" y="772471"/>
                  </a:lnTo>
                  <a:lnTo>
                    <a:pt x="1020804" y="821436"/>
                  </a:lnTo>
                  <a:lnTo>
                    <a:pt x="1026788" y="873292"/>
                  </a:lnTo>
                  <a:lnTo>
                    <a:pt x="1031948" y="927727"/>
                  </a:lnTo>
                  <a:lnTo>
                    <a:pt x="1036249" y="984429"/>
                  </a:lnTo>
                  <a:lnTo>
                    <a:pt x="1039659" y="1043087"/>
                  </a:lnTo>
                  <a:lnTo>
                    <a:pt x="1042146" y="1103390"/>
                  </a:lnTo>
                  <a:lnTo>
                    <a:pt x="1043676" y="1165026"/>
                  </a:lnTo>
                  <a:lnTo>
                    <a:pt x="1044218" y="1227685"/>
                  </a:lnTo>
                  <a:lnTo>
                    <a:pt x="1043738" y="1291053"/>
                  </a:lnTo>
                  <a:lnTo>
                    <a:pt x="1042204" y="1354822"/>
                  </a:lnTo>
                  <a:lnTo>
                    <a:pt x="1039584" y="1418678"/>
                  </a:lnTo>
                  <a:lnTo>
                    <a:pt x="1036821" y="1466477"/>
                  </a:lnTo>
                  <a:lnTo>
                    <a:pt x="1033488" y="1513039"/>
                  </a:lnTo>
                  <a:lnTo>
                    <a:pt x="1039918" y="1561709"/>
                  </a:lnTo>
                  <a:lnTo>
                    <a:pt x="1045678" y="1611871"/>
                  </a:lnTo>
                  <a:lnTo>
                    <a:pt x="1050772" y="1663355"/>
                  </a:lnTo>
                  <a:lnTo>
                    <a:pt x="1055204" y="1715994"/>
                  </a:lnTo>
                  <a:lnTo>
                    <a:pt x="1058979" y="1769619"/>
                  </a:lnTo>
                  <a:lnTo>
                    <a:pt x="1062100" y="1824063"/>
                  </a:lnTo>
                  <a:lnTo>
                    <a:pt x="1064572" y="1879156"/>
                  </a:lnTo>
                  <a:lnTo>
                    <a:pt x="1066399" y="1934731"/>
                  </a:lnTo>
                  <a:lnTo>
                    <a:pt x="1067585" y="1990619"/>
                  </a:lnTo>
                  <a:lnTo>
                    <a:pt x="1068133" y="2046652"/>
                  </a:lnTo>
                  <a:lnTo>
                    <a:pt x="1068049" y="2102662"/>
                  </a:lnTo>
                  <a:lnTo>
                    <a:pt x="1067337" y="2158481"/>
                  </a:lnTo>
                  <a:lnTo>
                    <a:pt x="1065999" y="2213940"/>
                  </a:lnTo>
                  <a:lnTo>
                    <a:pt x="1064042" y="2268871"/>
                  </a:lnTo>
                  <a:lnTo>
                    <a:pt x="1061468" y="2323106"/>
                  </a:lnTo>
                  <a:lnTo>
                    <a:pt x="1058283" y="2376476"/>
                  </a:lnTo>
                  <a:lnTo>
                    <a:pt x="1054489" y="2428814"/>
                  </a:lnTo>
                  <a:lnTo>
                    <a:pt x="1050092" y="2479951"/>
                  </a:lnTo>
                  <a:lnTo>
                    <a:pt x="1045095" y="2529719"/>
                  </a:lnTo>
                  <a:lnTo>
                    <a:pt x="1039502" y="2577949"/>
                  </a:lnTo>
                  <a:lnTo>
                    <a:pt x="1033319" y="2624474"/>
                  </a:lnTo>
                  <a:lnTo>
                    <a:pt x="1026548" y="2669125"/>
                  </a:lnTo>
                  <a:lnTo>
                    <a:pt x="1019194" y="2711733"/>
                  </a:lnTo>
                  <a:lnTo>
                    <a:pt x="1011261" y="2752131"/>
                  </a:lnTo>
                  <a:lnTo>
                    <a:pt x="1002754" y="2790151"/>
                  </a:lnTo>
                  <a:lnTo>
                    <a:pt x="984886" y="2855280"/>
                  </a:lnTo>
                  <a:lnTo>
                    <a:pt x="965733" y="2907229"/>
                  </a:lnTo>
                  <a:lnTo>
                    <a:pt x="945532" y="2945438"/>
                  </a:lnTo>
                  <a:lnTo>
                    <a:pt x="924522" y="2969348"/>
                  </a:lnTo>
                  <a:lnTo>
                    <a:pt x="923757" y="3044152"/>
                  </a:lnTo>
                  <a:lnTo>
                    <a:pt x="921726" y="3116890"/>
                  </a:lnTo>
                  <a:lnTo>
                    <a:pt x="918490" y="3187239"/>
                  </a:lnTo>
                  <a:lnTo>
                    <a:pt x="914109" y="3254875"/>
                  </a:lnTo>
                  <a:lnTo>
                    <a:pt x="908643" y="3319475"/>
                  </a:lnTo>
                  <a:lnTo>
                    <a:pt x="902154" y="3380717"/>
                  </a:lnTo>
                  <a:lnTo>
                    <a:pt x="894702" y="3438276"/>
                  </a:lnTo>
                  <a:lnTo>
                    <a:pt x="886347" y="3491830"/>
                  </a:lnTo>
                  <a:lnTo>
                    <a:pt x="877149" y="3541055"/>
                  </a:lnTo>
                  <a:lnTo>
                    <a:pt x="867170" y="3585628"/>
                  </a:lnTo>
                  <a:lnTo>
                    <a:pt x="856469" y="3625226"/>
                  </a:lnTo>
                  <a:lnTo>
                    <a:pt x="833146" y="3688205"/>
                  </a:lnTo>
                  <a:lnTo>
                    <a:pt x="807663" y="3727404"/>
                  </a:lnTo>
                  <a:lnTo>
                    <a:pt x="780504" y="3740238"/>
                  </a:lnTo>
                  <a:lnTo>
                    <a:pt x="760928" y="3732003"/>
                  </a:lnTo>
                  <a:lnTo>
                    <a:pt x="741816" y="3709313"/>
                  </a:lnTo>
                  <a:lnTo>
                    <a:pt x="723443" y="3672622"/>
                  </a:lnTo>
                  <a:lnTo>
                    <a:pt x="706082" y="3622382"/>
                  </a:lnTo>
                  <a:lnTo>
                    <a:pt x="701015" y="3700589"/>
                  </a:lnTo>
                  <a:lnTo>
                    <a:pt x="694796" y="3774708"/>
                  </a:lnTo>
                  <a:lnTo>
                    <a:pt x="687498" y="3844524"/>
                  </a:lnTo>
                  <a:lnTo>
                    <a:pt x="679194" y="3909824"/>
                  </a:lnTo>
                  <a:lnTo>
                    <a:pt x="669956" y="3970393"/>
                  </a:lnTo>
                  <a:lnTo>
                    <a:pt x="659858" y="4026016"/>
                  </a:lnTo>
                  <a:lnTo>
                    <a:pt x="648974" y="4076479"/>
                  </a:lnTo>
                  <a:lnTo>
                    <a:pt x="637375" y="4121568"/>
                  </a:lnTo>
                  <a:lnTo>
                    <a:pt x="625135" y="4161068"/>
                  </a:lnTo>
                  <a:lnTo>
                    <a:pt x="599025" y="4222444"/>
                  </a:lnTo>
                  <a:lnTo>
                    <a:pt x="571226" y="4258892"/>
                  </a:lnTo>
                  <a:lnTo>
                    <a:pt x="542325" y="4268697"/>
                  </a:lnTo>
                  <a:lnTo>
                    <a:pt x="527643" y="4263072"/>
                  </a:lnTo>
                  <a:lnTo>
                    <a:pt x="498183" y="4229696"/>
                  </a:lnTo>
                  <a:lnTo>
                    <a:pt x="467851" y="4161261"/>
                  </a:lnTo>
                  <a:lnTo>
                    <a:pt x="453846" y="4115489"/>
                  </a:lnTo>
                  <a:lnTo>
                    <a:pt x="440746" y="4062533"/>
                  </a:lnTo>
                  <a:lnTo>
                    <a:pt x="428653" y="4002781"/>
                  </a:lnTo>
                  <a:lnTo>
                    <a:pt x="417666" y="3936621"/>
                  </a:lnTo>
                  <a:lnTo>
                    <a:pt x="407886" y="3864444"/>
                  </a:lnTo>
                  <a:lnTo>
                    <a:pt x="394151" y="3905485"/>
                  </a:lnTo>
                  <a:lnTo>
                    <a:pt x="365746" y="3967429"/>
                  </a:lnTo>
                  <a:lnTo>
                    <a:pt x="336539" y="4003130"/>
                  </a:lnTo>
                  <a:lnTo>
                    <a:pt x="307070" y="4013321"/>
                  </a:lnTo>
                  <a:lnTo>
                    <a:pt x="292405" y="4009080"/>
                  </a:lnTo>
                  <a:lnTo>
                    <a:pt x="263550" y="3982379"/>
                  </a:lnTo>
                  <a:lnTo>
                    <a:pt x="235777" y="3932000"/>
                  </a:lnTo>
                  <a:lnTo>
                    <a:pt x="209624" y="3858673"/>
                  </a:lnTo>
                  <a:lnTo>
                    <a:pt x="197324" y="3813634"/>
                  </a:lnTo>
                  <a:lnTo>
                    <a:pt x="185630" y="3763132"/>
                  </a:lnTo>
                  <a:lnTo>
                    <a:pt x="174609" y="3707260"/>
                  </a:lnTo>
                  <a:lnTo>
                    <a:pt x="164331" y="3646109"/>
                  </a:lnTo>
                  <a:lnTo>
                    <a:pt x="154860" y="3579770"/>
                  </a:lnTo>
                  <a:lnTo>
                    <a:pt x="146266" y="3508336"/>
                  </a:lnTo>
                  <a:lnTo>
                    <a:pt x="145504" y="3502240"/>
                  </a:lnTo>
                  <a:lnTo>
                    <a:pt x="144869" y="3495890"/>
                  </a:lnTo>
                  <a:lnTo>
                    <a:pt x="144234" y="3489667"/>
                  </a:lnTo>
                  <a:lnTo>
                    <a:pt x="129608" y="3493605"/>
                  </a:lnTo>
                  <a:lnTo>
                    <a:pt x="115352" y="3487030"/>
                  </a:lnTo>
                  <a:lnTo>
                    <a:pt x="88528" y="3444779"/>
                  </a:lnTo>
                  <a:lnTo>
                    <a:pt x="64906" y="3367794"/>
                  </a:lnTo>
                  <a:lnTo>
                    <a:pt x="54655" y="3317801"/>
                  </a:lnTo>
                  <a:lnTo>
                    <a:pt x="45635" y="3260954"/>
                  </a:lnTo>
                  <a:lnTo>
                    <a:pt x="37988" y="3197863"/>
                  </a:lnTo>
                  <a:lnTo>
                    <a:pt x="31859" y="3129137"/>
                  </a:lnTo>
                  <a:lnTo>
                    <a:pt x="27391" y="3055387"/>
                  </a:lnTo>
                  <a:lnTo>
                    <a:pt x="24727" y="2977222"/>
                  </a:lnTo>
                  <a:lnTo>
                    <a:pt x="24013" y="2920299"/>
                  </a:lnTo>
                  <a:lnTo>
                    <a:pt x="24313" y="2863742"/>
                  </a:lnTo>
                  <a:lnTo>
                    <a:pt x="25606" y="2807926"/>
                  </a:lnTo>
                  <a:lnTo>
                    <a:pt x="27872" y="2753227"/>
                  </a:lnTo>
                  <a:lnTo>
                    <a:pt x="31088" y="2700019"/>
                  </a:lnTo>
                  <a:lnTo>
                    <a:pt x="35235" y="2648678"/>
                  </a:lnTo>
                  <a:lnTo>
                    <a:pt x="40291" y="2599579"/>
                  </a:lnTo>
                  <a:lnTo>
                    <a:pt x="46235" y="2553097"/>
                  </a:lnTo>
                  <a:lnTo>
                    <a:pt x="53048" y="2509608"/>
                  </a:lnTo>
                  <a:lnTo>
                    <a:pt x="43853" y="2476640"/>
                  </a:lnTo>
                  <a:lnTo>
                    <a:pt x="27934" y="2398557"/>
                  </a:lnTo>
                  <a:lnTo>
                    <a:pt x="21248" y="2354249"/>
                  </a:lnTo>
                  <a:lnTo>
                    <a:pt x="15436" y="2306969"/>
                  </a:lnTo>
                  <a:lnTo>
                    <a:pt x="10518" y="2257119"/>
                  </a:lnTo>
                  <a:lnTo>
                    <a:pt x="6512" y="2205103"/>
                  </a:lnTo>
                  <a:lnTo>
                    <a:pt x="3438" y="2151325"/>
                  </a:lnTo>
                  <a:lnTo>
                    <a:pt x="1315" y="2096188"/>
                  </a:lnTo>
                  <a:lnTo>
                    <a:pt x="163" y="2040096"/>
                  </a:lnTo>
                  <a:lnTo>
                    <a:pt x="0" y="1983452"/>
                  </a:lnTo>
                  <a:lnTo>
                    <a:pt x="845" y="1926660"/>
                  </a:lnTo>
                  <a:lnTo>
                    <a:pt x="2718" y="1870123"/>
                  </a:lnTo>
                  <a:lnTo>
                    <a:pt x="5637" y="1814245"/>
                  </a:lnTo>
                  <a:lnTo>
                    <a:pt x="9623" y="1759429"/>
                  </a:lnTo>
                  <a:lnTo>
                    <a:pt x="14694" y="1706079"/>
                  </a:lnTo>
                  <a:lnTo>
                    <a:pt x="24367" y="1630074"/>
                  </a:lnTo>
                  <a:lnTo>
                    <a:pt x="35945" y="1564088"/>
                  </a:lnTo>
                  <a:lnTo>
                    <a:pt x="49174" y="1509038"/>
                  </a:lnTo>
                  <a:lnTo>
                    <a:pt x="63800" y="1465842"/>
                  </a:lnTo>
                  <a:lnTo>
                    <a:pt x="96228" y="1418678"/>
                  </a:lnTo>
                  <a:lnTo>
                    <a:pt x="97117" y="1405470"/>
                  </a:lnTo>
                  <a:close/>
                </a:path>
                <a:path w="1068704" h="4269105">
                  <a:moveTo>
                    <a:pt x="116802" y="2571711"/>
                  </a:moveTo>
                  <a:lnTo>
                    <a:pt x="100464" y="2571838"/>
                  </a:lnTo>
                  <a:lnTo>
                    <a:pt x="84401" y="2558535"/>
                  </a:lnTo>
                  <a:lnTo>
                    <a:pt x="68885" y="2532134"/>
                  </a:lnTo>
                  <a:lnTo>
                    <a:pt x="54191" y="2492971"/>
                  </a:lnTo>
                </a:path>
                <a:path w="1068704" h="4269105">
                  <a:moveTo>
                    <a:pt x="171920" y="3433279"/>
                  </a:moveTo>
                  <a:lnTo>
                    <a:pt x="165278" y="3446296"/>
                  </a:lnTo>
                  <a:lnTo>
                    <a:pt x="158505" y="3456933"/>
                  </a:lnTo>
                  <a:lnTo>
                    <a:pt x="151614" y="3465140"/>
                  </a:lnTo>
                  <a:lnTo>
                    <a:pt x="144615" y="3470871"/>
                  </a:lnTo>
                </a:path>
                <a:path w="1068704" h="4269105">
                  <a:moveTo>
                    <a:pt x="407759" y="3847172"/>
                  </a:moveTo>
                  <a:lnTo>
                    <a:pt x="403018" y="3806089"/>
                  </a:lnTo>
                  <a:lnTo>
                    <a:pt x="398694" y="3763685"/>
                  </a:lnTo>
                  <a:lnTo>
                    <a:pt x="394775" y="3720067"/>
                  </a:lnTo>
                  <a:lnTo>
                    <a:pt x="391249" y="3675341"/>
                  </a:lnTo>
                </a:path>
                <a:path w="1068704" h="4269105">
                  <a:moveTo>
                    <a:pt x="712686" y="3418674"/>
                  </a:moveTo>
                  <a:lnTo>
                    <a:pt x="711761" y="3466448"/>
                  </a:lnTo>
                  <a:lnTo>
                    <a:pt x="710336" y="3513876"/>
                  </a:lnTo>
                  <a:lnTo>
                    <a:pt x="708435" y="3560852"/>
                  </a:lnTo>
                  <a:lnTo>
                    <a:pt x="706082" y="3607269"/>
                  </a:lnTo>
                </a:path>
                <a:path w="1068704" h="4269105">
                  <a:moveTo>
                    <a:pt x="843623" y="2253322"/>
                  </a:moveTo>
                  <a:lnTo>
                    <a:pt x="863691" y="2317959"/>
                  </a:lnTo>
                  <a:lnTo>
                    <a:pt x="872812" y="2356200"/>
                  </a:lnTo>
                  <a:lnTo>
                    <a:pt x="881284" y="2398046"/>
                  </a:lnTo>
                  <a:lnTo>
                    <a:pt x="889079" y="2443241"/>
                  </a:lnTo>
                  <a:lnTo>
                    <a:pt x="896167" y="2491526"/>
                  </a:lnTo>
                  <a:lnTo>
                    <a:pt x="902519" y="2542644"/>
                  </a:lnTo>
                  <a:lnTo>
                    <a:pt x="908105" y="2596337"/>
                  </a:lnTo>
                  <a:lnTo>
                    <a:pt x="912895" y="2652349"/>
                  </a:lnTo>
                  <a:lnTo>
                    <a:pt x="916861" y="2710422"/>
                  </a:lnTo>
                  <a:lnTo>
                    <a:pt x="919972" y="2770298"/>
                  </a:lnTo>
                  <a:lnTo>
                    <a:pt x="922200" y="2831720"/>
                  </a:lnTo>
                  <a:lnTo>
                    <a:pt x="923514" y="2894430"/>
                  </a:lnTo>
                  <a:lnTo>
                    <a:pt x="923887" y="2958172"/>
                  </a:lnTo>
                </a:path>
                <a:path w="1068704" h="4269105">
                  <a:moveTo>
                    <a:pt x="1032980" y="1502625"/>
                  </a:moveTo>
                  <a:lnTo>
                    <a:pt x="1027683" y="1562371"/>
                  </a:lnTo>
                  <a:lnTo>
                    <a:pt x="1021424" y="1619008"/>
                  </a:lnTo>
                  <a:lnTo>
                    <a:pt x="1014244" y="1672200"/>
                  </a:lnTo>
                  <a:lnTo>
                    <a:pt x="1006186" y="1721613"/>
                  </a:lnTo>
                  <a:lnTo>
                    <a:pt x="997293" y="1766912"/>
                  </a:lnTo>
                </a:path>
                <a:path w="1068704" h="4269105">
                  <a:moveTo>
                    <a:pt x="947255" y="521931"/>
                  </a:moveTo>
                  <a:lnTo>
                    <a:pt x="948160" y="552921"/>
                  </a:lnTo>
                  <a:lnTo>
                    <a:pt x="948779" y="584113"/>
                  </a:lnTo>
                  <a:lnTo>
                    <a:pt x="949112" y="615425"/>
                  </a:lnTo>
                  <a:lnTo>
                    <a:pt x="949160" y="646772"/>
                  </a:lnTo>
                </a:path>
                <a:path w="1068704" h="4269105">
                  <a:moveTo>
                    <a:pt x="718909" y="376389"/>
                  </a:moveTo>
                  <a:lnTo>
                    <a:pt x="722695" y="333931"/>
                  </a:lnTo>
                  <a:lnTo>
                    <a:pt x="727005" y="293140"/>
                  </a:lnTo>
                  <a:lnTo>
                    <a:pt x="731839" y="254159"/>
                  </a:lnTo>
                  <a:lnTo>
                    <a:pt x="737197" y="217131"/>
                  </a:lnTo>
                </a:path>
                <a:path w="1068704" h="4269105">
                  <a:moveTo>
                    <a:pt x="547586" y="452208"/>
                  </a:moveTo>
                  <a:lnTo>
                    <a:pt x="549225" y="416791"/>
                  </a:lnTo>
                  <a:lnTo>
                    <a:pt x="551269" y="382040"/>
                  </a:lnTo>
                  <a:lnTo>
                    <a:pt x="553694" y="348052"/>
                  </a:lnTo>
                  <a:lnTo>
                    <a:pt x="556476" y="314921"/>
                  </a:lnTo>
                </a:path>
                <a:path w="1068704" h="4269105">
                  <a:moveTo>
                    <a:pt x="346545" y="498817"/>
                  </a:moveTo>
                  <a:lnTo>
                    <a:pt x="355137" y="528116"/>
                  </a:lnTo>
                  <a:lnTo>
                    <a:pt x="363372" y="560142"/>
                  </a:lnTo>
                  <a:lnTo>
                    <a:pt x="371226" y="594811"/>
                  </a:lnTo>
                  <a:lnTo>
                    <a:pt x="378676" y="632040"/>
                  </a:lnTo>
                </a:path>
                <a:path w="1068704" h="4269105">
                  <a:moveTo>
                    <a:pt x="102705" y="1545551"/>
                  </a:moveTo>
                  <a:lnTo>
                    <a:pt x="100939" y="1510983"/>
                  </a:lnTo>
                  <a:lnTo>
                    <a:pt x="99434" y="1476082"/>
                  </a:lnTo>
                  <a:lnTo>
                    <a:pt x="98168" y="1440895"/>
                  </a:lnTo>
                  <a:lnTo>
                    <a:pt x="97117" y="1405470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592394" y="0"/>
                  </a:moveTo>
                  <a:lnTo>
                    <a:pt x="563650" y="29108"/>
                  </a:lnTo>
                  <a:lnTo>
                    <a:pt x="550179" y="65553"/>
                  </a:lnTo>
                  <a:lnTo>
                    <a:pt x="537765" y="116366"/>
                  </a:lnTo>
                  <a:lnTo>
                    <a:pt x="526749" y="181376"/>
                  </a:lnTo>
                  <a:lnTo>
                    <a:pt x="521044" y="141232"/>
                  </a:lnTo>
                  <a:lnTo>
                    <a:pt x="507586" y="74184"/>
                  </a:lnTo>
                  <a:lnTo>
                    <a:pt x="487000" y="17453"/>
                  </a:lnTo>
                  <a:lnTo>
                    <a:pt x="460455" y="213"/>
                  </a:lnTo>
                  <a:lnTo>
                    <a:pt x="447446" y="12244"/>
                  </a:lnTo>
                  <a:lnTo>
                    <a:pt x="423413" y="74673"/>
                  </a:lnTo>
                  <a:lnTo>
                    <a:pt x="412973" y="123895"/>
                  </a:lnTo>
                  <a:lnTo>
                    <a:pt x="403971" y="184339"/>
                  </a:lnTo>
                  <a:lnTo>
                    <a:pt x="396701" y="255417"/>
                  </a:lnTo>
                  <a:lnTo>
                    <a:pt x="391681" y="227783"/>
                  </a:lnTo>
                  <a:lnTo>
                    <a:pt x="380735" y="179515"/>
                  </a:lnTo>
                  <a:lnTo>
                    <a:pt x="362081" y="125228"/>
                  </a:lnTo>
                  <a:lnTo>
                    <a:pt x="335686" y="93591"/>
                  </a:lnTo>
                  <a:lnTo>
                    <a:pt x="322459" y="95024"/>
                  </a:lnTo>
                  <a:lnTo>
                    <a:pt x="296927" y="130579"/>
                  </a:lnTo>
                  <a:lnTo>
                    <a:pt x="273927" y="207299"/>
                  </a:lnTo>
                  <a:lnTo>
                    <a:pt x="263867" y="260189"/>
                  </a:lnTo>
                  <a:lnTo>
                    <a:pt x="255027" y="322281"/>
                  </a:lnTo>
                  <a:lnTo>
                    <a:pt x="247603" y="393212"/>
                  </a:lnTo>
                  <a:lnTo>
                    <a:pt x="229714" y="341739"/>
                  </a:lnTo>
                  <a:lnTo>
                    <a:pt x="210789" y="308995"/>
                  </a:lnTo>
                  <a:lnTo>
                    <a:pt x="191221" y="295468"/>
                  </a:lnTo>
                  <a:lnTo>
                    <a:pt x="171403" y="301645"/>
                  </a:lnTo>
                  <a:lnTo>
                    <a:pt x="149238" y="332733"/>
                  </a:lnTo>
                  <a:lnTo>
                    <a:pt x="129047" y="386634"/>
                  </a:lnTo>
                  <a:lnTo>
                    <a:pt x="111171" y="460650"/>
                  </a:lnTo>
                  <a:lnTo>
                    <a:pt x="103208" y="504358"/>
                  </a:lnTo>
                  <a:lnTo>
                    <a:pt x="95950" y="552083"/>
                  </a:lnTo>
                  <a:lnTo>
                    <a:pt x="89441" y="603487"/>
                  </a:lnTo>
                  <a:lnTo>
                    <a:pt x="83724" y="658233"/>
                  </a:lnTo>
                  <a:lnTo>
                    <a:pt x="78840" y="715984"/>
                  </a:lnTo>
                  <a:lnTo>
                    <a:pt x="74832" y="776403"/>
                  </a:lnTo>
                  <a:lnTo>
                    <a:pt x="71743" y="839151"/>
                  </a:lnTo>
                  <a:lnTo>
                    <a:pt x="69614" y="903892"/>
                  </a:lnTo>
                  <a:lnTo>
                    <a:pt x="68490" y="970288"/>
                  </a:lnTo>
                  <a:lnTo>
                    <a:pt x="68412" y="1038003"/>
                  </a:lnTo>
                  <a:lnTo>
                    <a:pt x="69422" y="1106698"/>
                  </a:lnTo>
                  <a:lnTo>
                    <a:pt x="68787" y="1117112"/>
                  </a:lnTo>
                  <a:lnTo>
                    <a:pt x="41282" y="1166699"/>
                  </a:lnTo>
                  <a:lnTo>
                    <a:pt x="29312" y="1213225"/>
                  </a:lnTo>
                  <a:lnTo>
                    <a:pt x="18946" y="1272589"/>
                  </a:lnTo>
                  <a:lnTo>
                    <a:pt x="10494" y="1343553"/>
                  </a:lnTo>
                  <a:lnTo>
                    <a:pt x="6136" y="1395450"/>
                  </a:lnTo>
                  <a:lnTo>
                    <a:pt x="2952" y="1448990"/>
                  </a:lnTo>
                  <a:lnTo>
                    <a:pt x="915" y="1503579"/>
                  </a:lnTo>
                  <a:lnTo>
                    <a:pt x="0" y="1558623"/>
                  </a:lnTo>
                  <a:lnTo>
                    <a:pt x="179" y="1613528"/>
                  </a:lnTo>
                  <a:lnTo>
                    <a:pt x="1428" y="1667701"/>
                  </a:lnTo>
                  <a:lnTo>
                    <a:pt x="3720" y="1720547"/>
                  </a:lnTo>
                  <a:lnTo>
                    <a:pt x="7030" y="1771474"/>
                  </a:lnTo>
                  <a:lnTo>
                    <a:pt x="11331" y="1819886"/>
                  </a:lnTo>
                  <a:lnTo>
                    <a:pt x="16597" y="1865191"/>
                  </a:lnTo>
                  <a:lnTo>
                    <a:pt x="22802" y="1906794"/>
                  </a:lnTo>
                  <a:lnTo>
                    <a:pt x="37926" y="1976521"/>
                  </a:lnTo>
                  <a:lnTo>
                    <a:pt x="31782" y="2021056"/>
                  </a:lnTo>
                  <a:lnTo>
                    <a:pt x="26655" y="2069334"/>
                  </a:lnTo>
                  <a:lnTo>
                    <a:pt x="22584" y="2120729"/>
                  </a:lnTo>
                  <a:lnTo>
                    <a:pt x="19605" y="2174614"/>
                  </a:lnTo>
                  <a:lnTo>
                    <a:pt x="17758" y="2230364"/>
                  </a:lnTo>
                  <a:lnTo>
                    <a:pt x="17079" y="2287350"/>
                  </a:lnTo>
                  <a:lnTo>
                    <a:pt x="17606" y="2344948"/>
                  </a:lnTo>
                  <a:lnTo>
                    <a:pt x="20061" y="2418437"/>
                  </a:lnTo>
                  <a:lnTo>
                    <a:pt x="24336" y="2486789"/>
                  </a:lnTo>
                  <a:lnTo>
                    <a:pt x="30256" y="2549169"/>
                  </a:lnTo>
                  <a:lnTo>
                    <a:pt x="37644" y="2604745"/>
                  </a:lnTo>
                  <a:lnTo>
                    <a:pt x="46324" y="2652685"/>
                  </a:lnTo>
                  <a:lnTo>
                    <a:pt x="56121" y="2692155"/>
                  </a:lnTo>
                  <a:lnTo>
                    <a:pt x="78359" y="2742354"/>
                  </a:lnTo>
                  <a:lnTo>
                    <a:pt x="90448" y="2751418"/>
                  </a:lnTo>
                  <a:lnTo>
                    <a:pt x="102950" y="2748681"/>
                  </a:lnTo>
                  <a:lnTo>
                    <a:pt x="112800" y="2837680"/>
                  </a:lnTo>
                  <a:lnTo>
                    <a:pt x="122208" y="2904638"/>
                  </a:lnTo>
                  <a:lnTo>
                    <a:pt x="132584" y="2964245"/>
                  </a:lnTo>
                  <a:lnTo>
                    <a:pt x="143815" y="3016329"/>
                  </a:lnTo>
                  <a:lnTo>
                    <a:pt x="155787" y="3060720"/>
                  </a:lnTo>
                  <a:lnTo>
                    <a:pt x="168387" y="3097247"/>
                  </a:lnTo>
                  <a:lnTo>
                    <a:pt x="195015" y="3146027"/>
                  </a:lnTo>
                  <a:lnTo>
                    <a:pt x="222791" y="3161304"/>
                  </a:lnTo>
                  <a:lnTo>
                    <a:pt x="236826" y="3155952"/>
                  </a:lnTo>
                  <a:lnTo>
                    <a:pt x="250807" y="3141712"/>
                  </a:lnTo>
                  <a:lnTo>
                    <a:pt x="264620" y="3118413"/>
                  </a:lnTo>
                  <a:lnTo>
                    <a:pt x="278153" y="3085884"/>
                  </a:lnTo>
                  <a:lnTo>
                    <a:pt x="291291" y="3043956"/>
                  </a:lnTo>
                  <a:lnTo>
                    <a:pt x="299571" y="3109873"/>
                  </a:lnTo>
                  <a:lnTo>
                    <a:pt x="308977" y="3169253"/>
                  </a:lnTo>
                  <a:lnTo>
                    <a:pt x="319406" y="3221613"/>
                  </a:lnTo>
                  <a:lnTo>
                    <a:pt x="330755" y="3266469"/>
                  </a:lnTo>
                  <a:lnTo>
                    <a:pt x="342923" y="3303339"/>
                  </a:lnTo>
                  <a:lnTo>
                    <a:pt x="369339" y="3351363"/>
                  </a:lnTo>
                  <a:lnTo>
                    <a:pt x="396274" y="3361830"/>
                  </a:lnTo>
                  <a:lnTo>
                    <a:pt x="409455" y="3353390"/>
                  </a:lnTo>
                  <a:lnTo>
                    <a:pt x="434687" y="3310957"/>
                  </a:lnTo>
                  <a:lnTo>
                    <a:pt x="457674" y="3236850"/>
                  </a:lnTo>
                  <a:lnTo>
                    <a:pt x="468047" y="3188816"/>
                  </a:lnTo>
                  <a:lnTo>
                    <a:pt x="477525" y="3133940"/>
                  </a:lnTo>
                  <a:lnTo>
                    <a:pt x="485998" y="3072582"/>
                  </a:lnTo>
                  <a:lnTo>
                    <a:pt x="493354" y="3005100"/>
                  </a:lnTo>
                  <a:lnTo>
                    <a:pt x="499481" y="2931854"/>
                  </a:lnTo>
                  <a:lnTo>
                    <a:pt x="504270" y="2853202"/>
                  </a:lnTo>
                  <a:lnTo>
                    <a:pt x="516692" y="2892838"/>
                  </a:lnTo>
                  <a:lnTo>
                    <a:pt x="529829" y="2921782"/>
                  </a:lnTo>
                  <a:lnTo>
                    <a:pt x="543489" y="2939677"/>
                  </a:lnTo>
                  <a:lnTo>
                    <a:pt x="557483" y="2946166"/>
                  </a:lnTo>
                  <a:lnTo>
                    <a:pt x="570295" y="2942002"/>
                  </a:lnTo>
                  <a:lnTo>
                    <a:pt x="594426" y="2906707"/>
                  </a:lnTo>
                  <a:lnTo>
                    <a:pt x="615930" y="2839248"/>
                  </a:lnTo>
                  <a:lnTo>
                    <a:pt x="625458" y="2794881"/>
                  </a:lnTo>
                  <a:lnTo>
                    <a:pt x="634041" y="2744181"/>
                  </a:lnTo>
                  <a:lnTo>
                    <a:pt x="641584" y="2687716"/>
                  </a:lnTo>
                  <a:lnTo>
                    <a:pt x="647992" y="2626056"/>
                  </a:lnTo>
                  <a:lnTo>
                    <a:pt x="653168" y="2559771"/>
                  </a:lnTo>
                  <a:lnTo>
                    <a:pt x="657018" y="2489429"/>
                  </a:lnTo>
                  <a:lnTo>
                    <a:pt x="659445" y="2415600"/>
                  </a:lnTo>
                  <a:lnTo>
                    <a:pt x="660353" y="2338852"/>
                  </a:lnTo>
                  <a:lnTo>
                    <a:pt x="675371" y="2319947"/>
                  </a:lnTo>
                  <a:lnTo>
                    <a:pt x="703501" y="2248894"/>
                  </a:lnTo>
                  <a:lnTo>
                    <a:pt x="716233" y="2197628"/>
                  </a:lnTo>
                  <a:lnTo>
                    <a:pt x="723763" y="2159889"/>
                  </a:lnTo>
                  <a:lnTo>
                    <a:pt x="730650" y="2119274"/>
                  </a:lnTo>
                  <a:lnTo>
                    <a:pt x="736890" y="2076041"/>
                  </a:lnTo>
                  <a:lnTo>
                    <a:pt x="742475" y="2030448"/>
                  </a:lnTo>
                  <a:lnTo>
                    <a:pt x="747402" y="1982756"/>
                  </a:lnTo>
                  <a:lnTo>
                    <a:pt x="751663" y="1933222"/>
                  </a:lnTo>
                  <a:lnTo>
                    <a:pt x="755253" y="1882107"/>
                  </a:lnTo>
                  <a:lnTo>
                    <a:pt x="758165" y="1829667"/>
                  </a:lnTo>
                  <a:lnTo>
                    <a:pt x="760396" y="1776164"/>
                  </a:lnTo>
                  <a:lnTo>
                    <a:pt x="761937" y="1721854"/>
                  </a:lnTo>
                  <a:lnTo>
                    <a:pt x="762784" y="1666998"/>
                  </a:lnTo>
                  <a:lnTo>
                    <a:pt x="762931" y="1611854"/>
                  </a:lnTo>
                  <a:lnTo>
                    <a:pt x="762373" y="1556681"/>
                  </a:lnTo>
                  <a:lnTo>
                    <a:pt x="761102" y="1501738"/>
                  </a:lnTo>
                  <a:lnTo>
                    <a:pt x="759113" y="1447284"/>
                  </a:lnTo>
                  <a:lnTo>
                    <a:pt x="756402" y="1393578"/>
                  </a:lnTo>
                  <a:lnTo>
                    <a:pt x="752961" y="1340878"/>
                  </a:lnTo>
                  <a:lnTo>
                    <a:pt x="748785" y="1289444"/>
                  </a:lnTo>
                  <a:lnTo>
                    <a:pt x="743868" y="1239534"/>
                  </a:lnTo>
                  <a:lnTo>
                    <a:pt x="738204" y="1191407"/>
                  </a:lnTo>
                  <a:lnTo>
                    <a:pt x="740601" y="1154736"/>
                  </a:lnTo>
                  <a:lnTo>
                    <a:pt x="742522" y="1117112"/>
                  </a:lnTo>
                  <a:lnTo>
                    <a:pt x="744807" y="1052421"/>
                  </a:lnTo>
                  <a:lnTo>
                    <a:pt x="745815" y="987963"/>
                  </a:lnTo>
                  <a:lnTo>
                    <a:pt x="745597" y="924260"/>
                  </a:lnTo>
                  <a:lnTo>
                    <a:pt x="744203" y="861832"/>
                  </a:lnTo>
                  <a:lnTo>
                    <a:pt x="741682" y="801200"/>
                  </a:lnTo>
                  <a:lnTo>
                    <a:pt x="738083" y="742885"/>
                  </a:lnTo>
                  <a:lnTo>
                    <a:pt x="733457" y="687408"/>
                  </a:lnTo>
                  <a:lnTo>
                    <a:pt x="727854" y="635290"/>
                  </a:lnTo>
                  <a:lnTo>
                    <a:pt x="721322" y="587052"/>
                  </a:lnTo>
                  <a:lnTo>
                    <a:pt x="713912" y="543215"/>
                  </a:lnTo>
                  <a:lnTo>
                    <a:pt x="705673" y="504299"/>
                  </a:lnTo>
                  <a:lnTo>
                    <a:pt x="686909" y="443319"/>
                  </a:lnTo>
                  <a:lnTo>
                    <a:pt x="676482" y="422295"/>
                  </a:lnTo>
                  <a:lnTo>
                    <a:pt x="674161" y="364679"/>
                  </a:lnTo>
                  <a:lnTo>
                    <a:pt x="670781" y="309392"/>
                  </a:lnTo>
                  <a:lnTo>
                    <a:pt x="666386" y="256941"/>
                  </a:lnTo>
                  <a:lnTo>
                    <a:pt x="661016" y="207834"/>
                  </a:lnTo>
                  <a:lnTo>
                    <a:pt x="654716" y="162580"/>
                  </a:lnTo>
                  <a:lnTo>
                    <a:pt x="647526" y="121686"/>
                  </a:lnTo>
                  <a:lnTo>
                    <a:pt x="634892" y="68351"/>
                  </a:lnTo>
                  <a:lnTo>
                    <a:pt x="621265" y="30405"/>
                  </a:lnTo>
                  <a:lnTo>
                    <a:pt x="606985" y="7678"/>
                  </a:lnTo>
                  <a:lnTo>
                    <a:pt x="592394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69422" y="1106698"/>
                  </a:moveTo>
                  <a:lnTo>
                    <a:pt x="68412" y="1038003"/>
                  </a:lnTo>
                  <a:lnTo>
                    <a:pt x="68490" y="970288"/>
                  </a:lnTo>
                  <a:lnTo>
                    <a:pt x="69614" y="903892"/>
                  </a:lnTo>
                  <a:lnTo>
                    <a:pt x="71743" y="839151"/>
                  </a:lnTo>
                  <a:lnTo>
                    <a:pt x="74832" y="776403"/>
                  </a:lnTo>
                  <a:lnTo>
                    <a:pt x="78840" y="715984"/>
                  </a:lnTo>
                  <a:lnTo>
                    <a:pt x="83724" y="658233"/>
                  </a:lnTo>
                  <a:lnTo>
                    <a:pt x="89441" y="603487"/>
                  </a:lnTo>
                  <a:lnTo>
                    <a:pt x="95950" y="552083"/>
                  </a:lnTo>
                  <a:lnTo>
                    <a:pt x="103208" y="504358"/>
                  </a:lnTo>
                  <a:lnTo>
                    <a:pt x="111171" y="460650"/>
                  </a:lnTo>
                  <a:lnTo>
                    <a:pt x="119799" y="421296"/>
                  </a:lnTo>
                  <a:lnTo>
                    <a:pt x="138874" y="357000"/>
                  </a:lnTo>
                  <a:lnTo>
                    <a:pt x="160095" y="314168"/>
                  </a:lnTo>
                  <a:lnTo>
                    <a:pt x="191221" y="295468"/>
                  </a:lnTo>
                  <a:lnTo>
                    <a:pt x="210789" y="308995"/>
                  </a:lnTo>
                  <a:lnTo>
                    <a:pt x="229714" y="341739"/>
                  </a:lnTo>
                  <a:lnTo>
                    <a:pt x="247603" y="393212"/>
                  </a:lnTo>
                  <a:lnTo>
                    <a:pt x="255027" y="322281"/>
                  </a:lnTo>
                  <a:lnTo>
                    <a:pt x="263867" y="260189"/>
                  </a:lnTo>
                  <a:lnTo>
                    <a:pt x="273927" y="207299"/>
                  </a:lnTo>
                  <a:lnTo>
                    <a:pt x="285013" y="163975"/>
                  </a:lnTo>
                  <a:lnTo>
                    <a:pt x="309475" y="107474"/>
                  </a:lnTo>
                  <a:lnTo>
                    <a:pt x="335686" y="93591"/>
                  </a:lnTo>
                  <a:lnTo>
                    <a:pt x="348958" y="103538"/>
                  </a:lnTo>
                  <a:lnTo>
                    <a:pt x="374857" y="159024"/>
                  </a:lnTo>
                  <a:lnTo>
                    <a:pt x="386351" y="202458"/>
                  </a:lnTo>
                  <a:lnTo>
                    <a:pt x="396701" y="255417"/>
                  </a:lnTo>
                  <a:lnTo>
                    <a:pt x="403971" y="184339"/>
                  </a:lnTo>
                  <a:lnTo>
                    <a:pt x="412973" y="123895"/>
                  </a:lnTo>
                  <a:lnTo>
                    <a:pt x="423413" y="74673"/>
                  </a:lnTo>
                  <a:lnTo>
                    <a:pt x="435002" y="37260"/>
                  </a:lnTo>
                  <a:lnTo>
                    <a:pt x="460455" y="213"/>
                  </a:lnTo>
                  <a:lnTo>
                    <a:pt x="473737" y="1753"/>
                  </a:lnTo>
                  <a:lnTo>
                    <a:pt x="499952" y="47899"/>
                  </a:lnTo>
                  <a:lnTo>
                    <a:pt x="514636" y="105398"/>
                  </a:lnTo>
                  <a:lnTo>
                    <a:pt x="526749" y="181376"/>
                  </a:lnTo>
                  <a:lnTo>
                    <a:pt x="537765" y="116366"/>
                  </a:lnTo>
                  <a:lnTo>
                    <a:pt x="550179" y="65553"/>
                  </a:lnTo>
                  <a:lnTo>
                    <a:pt x="563650" y="29108"/>
                  </a:lnTo>
                  <a:lnTo>
                    <a:pt x="577835" y="7200"/>
                  </a:lnTo>
                  <a:lnTo>
                    <a:pt x="592394" y="0"/>
                  </a:lnTo>
                  <a:lnTo>
                    <a:pt x="606985" y="7678"/>
                  </a:lnTo>
                  <a:lnTo>
                    <a:pt x="634892" y="68351"/>
                  </a:lnTo>
                  <a:lnTo>
                    <a:pt x="647526" y="121686"/>
                  </a:lnTo>
                  <a:lnTo>
                    <a:pt x="654716" y="162580"/>
                  </a:lnTo>
                  <a:lnTo>
                    <a:pt x="661016" y="207834"/>
                  </a:lnTo>
                  <a:lnTo>
                    <a:pt x="666386" y="256941"/>
                  </a:lnTo>
                  <a:lnTo>
                    <a:pt x="670781" y="309392"/>
                  </a:lnTo>
                  <a:lnTo>
                    <a:pt x="674161" y="364679"/>
                  </a:lnTo>
                  <a:lnTo>
                    <a:pt x="676482" y="422295"/>
                  </a:lnTo>
                  <a:lnTo>
                    <a:pt x="686909" y="443319"/>
                  </a:lnTo>
                  <a:lnTo>
                    <a:pt x="705673" y="504299"/>
                  </a:lnTo>
                  <a:lnTo>
                    <a:pt x="713912" y="543215"/>
                  </a:lnTo>
                  <a:lnTo>
                    <a:pt x="721322" y="587052"/>
                  </a:lnTo>
                  <a:lnTo>
                    <a:pt x="727854" y="635290"/>
                  </a:lnTo>
                  <a:lnTo>
                    <a:pt x="733457" y="687408"/>
                  </a:lnTo>
                  <a:lnTo>
                    <a:pt x="738083" y="742885"/>
                  </a:lnTo>
                  <a:lnTo>
                    <a:pt x="741682" y="801200"/>
                  </a:lnTo>
                  <a:lnTo>
                    <a:pt x="744203" y="861832"/>
                  </a:lnTo>
                  <a:lnTo>
                    <a:pt x="745597" y="924260"/>
                  </a:lnTo>
                  <a:lnTo>
                    <a:pt x="745815" y="987963"/>
                  </a:lnTo>
                  <a:lnTo>
                    <a:pt x="744807" y="1052421"/>
                  </a:lnTo>
                  <a:lnTo>
                    <a:pt x="742522" y="1117112"/>
                  </a:lnTo>
                  <a:lnTo>
                    <a:pt x="739468" y="1173190"/>
                  </a:lnTo>
                  <a:lnTo>
                    <a:pt x="738204" y="1191407"/>
                  </a:lnTo>
                  <a:lnTo>
                    <a:pt x="743868" y="1239534"/>
                  </a:lnTo>
                  <a:lnTo>
                    <a:pt x="748785" y="1289444"/>
                  </a:lnTo>
                  <a:lnTo>
                    <a:pt x="752961" y="1340878"/>
                  </a:lnTo>
                  <a:lnTo>
                    <a:pt x="756402" y="1393578"/>
                  </a:lnTo>
                  <a:lnTo>
                    <a:pt x="759113" y="1447284"/>
                  </a:lnTo>
                  <a:lnTo>
                    <a:pt x="761102" y="1501738"/>
                  </a:lnTo>
                  <a:lnTo>
                    <a:pt x="762373" y="1556681"/>
                  </a:lnTo>
                  <a:lnTo>
                    <a:pt x="762931" y="1611854"/>
                  </a:lnTo>
                  <a:lnTo>
                    <a:pt x="762784" y="1666998"/>
                  </a:lnTo>
                  <a:lnTo>
                    <a:pt x="761937" y="1721854"/>
                  </a:lnTo>
                  <a:lnTo>
                    <a:pt x="760396" y="1776164"/>
                  </a:lnTo>
                  <a:lnTo>
                    <a:pt x="758165" y="1829667"/>
                  </a:lnTo>
                  <a:lnTo>
                    <a:pt x="755253" y="1882107"/>
                  </a:lnTo>
                  <a:lnTo>
                    <a:pt x="751663" y="1933222"/>
                  </a:lnTo>
                  <a:lnTo>
                    <a:pt x="747402" y="1982756"/>
                  </a:lnTo>
                  <a:lnTo>
                    <a:pt x="742475" y="2030448"/>
                  </a:lnTo>
                  <a:lnTo>
                    <a:pt x="736890" y="2076041"/>
                  </a:lnTo>
                  <a:lnTo>
                    <a:pt x="730650" y="2119274"/>
                  </a:lnTo>
                  <a:lnTo>
                    <a:pt x="723763" y="2159889"/>
                  </a:lnTo>
                  <a:lnTo>
                    <a:pt x="716233" y="2197628"/>
                  </a:lnTo>
                  <a:lnTo>
                    <a:pt x="703501" y="2248894"/>
                  </a:lnTo>
                  <a:lnTo>
                    <a:pt x="689817" y="2289814"/>
                  </a:lnTo>
                  <a:lnTo>
                    <a:pt x="660353" y="2338852"/>
                  </a:lnTo>
                  <a:lnTo>
                    <a:pt x="659445" y="2415600"/>
                  </a:lnTo>
                  <a:lnTo>
                    <a:pt x="657018" y="2489429"/>
                  </a:lnTo>
                  <a:lnTo>
                    <a:pt x="653168" y="2559771"/>
                  </a:lnTo>
                  <a:lnTo>
                    <a:pt x="647992" y="2626056"/>
                  </a:lnTo>
                  <a:lnTo>
                    <a:pt x="641584" y="2687716"/>
                  </a:lnTo>
                  <a:lnTo>
                    <a:pt x="634041" y="2744181"/>
                  </a:lnTo>
                  <a:lnTo>
                    <a:pt x="625458" y="2794881"/>
                  </a:lnTo>
                  <a:lnTo>
                    <a:pt x="615930" y="2839248"/>
                  </a:lnTo>
                  <a:lnTo>
                    <a:pt x="605555" y="2876713"/>
                  </a:lnTo>
                  <a:lnTo>
                    <a:pt x="582641" y="2928659"/>
                  </a:lnTo>
                  <a:lnTo>
                    <a:pt x="557483" y="2946166"/>
                  </a:lnTo>
                  <a:lnTo>
                    <a:pt x="543489" y="2939677"/>
                  </a:lnTo>
                  <a:lnTo>
                    <a:pt x="529829" y="2921782"/>
                  </a:lnTo>
                  <a:lnTo>
                    <a:pt x="516692" y="2892838"/>
                  </a:lnTo>
                  <a:lnTo>
                    <a:pt x="504270" y="2853202"/>
                  </a:lnTo>
                  <a:lnTo>
                    <a:pt x="499481" y="2931854"/>
                  </a:lnTo>
                  <a:lnTo>
                    <a:pt x="493354" y="3005100"/>
                  </a:lnTo>
                  <a:lnTo>
                    <a:pt x="485998" y="3072582"/>
                  </a:lnTo>
                  <a:lnTo>
                    <a:pt x="477525" y="3133940"/>
                  </a:lnTo>
                  <a:lnTo>
                    <a:pt x="468047" y="3188816"/>
                  </a:lnTo>
                  <a:lnTo>
                    <a:pt x="457674" y="3236850"/>
                  </a:lnTo>
                  <a:lnTo>
                    <a:pt x="446517" y="3277684"/>
                  </a:lnTo>
                  <a:lnTo>
                    <a:pt x="422296" y="3336312"/>
                  </a:lnTo>
                  <a:lnTo>
                    <a:pt x="396274" y="3361830"/>
                  </a:lnTo>
                  <a:lnTo>
                    <a:pt x="382865" y="3361274"/>
                  </a:lnTo>
                  <a:lnTo>
                    <a:pt x="355807" y="3331738"/>
                  </a:lnTo>
                  <a:lnTo>
                    <a:pt x="330755" y="3266469"/>
                  </a:lnTo>
                  <a:lnTo>
                    <a:pt x="319406" y="3221613"/>
                  </a:lnTo>
                  <a:lnTo>
                    <a:pt x="308977" y="3169253"/>
                  </a:lnTo>
                  <a:lnTo>
                    <a:pt x="299571" y="3109873"/>
                  </a:lnTo>
                  <a:lnTo>
                    <a:pt x="291291" y="3043956"/>
                  </a:lnTo>
                  <a:lnTo>
                    <a:pt x="278153" y="3085884"/>
                  </a:lnTo>
                  <a:lnTo>
                    <a:pt x="264620" y="3118413"/>
                  </a:lnTo>
                  <a:lnTo>
                    <a:pt x="250807" y="3141712"/>
                  </a:lnTo>
                  <a:lnTo>
                    <a:pt x="236826" y="3155952"/>
                  </a:lnTo>
                  <a:lnTo>
                    <a:pt x="222791" y="3161304"/>
                  </a:lnTo>
                  <a:lnTo>
                    <a:pt x="208816" y="3157939"/>
                  </a:lnTo>
                  <a:lnTo>
                    <a:pt x="181500" y="3125740"/>
                  </a:lnTo>
                  <a:lnTo>
                    <a:pt x="155787" y="3060720"/>
                  </a:lnTo>
                  <a:lnTo>
                    <a:pt x="143815" y="3016329"/>
                  </a:lnTo>
                  <a:lnTo>
                    <a:pt x="132584" y="2964245"/>
                  </a:lnTo>
                  <a:lnTo>
                    <a:pt x="122208" y="2904638"/>
                  </a:lnTo>
                  <a:lnTo>
                    <a:pt x="112800" y="2837680"/>
                  </a:lnTo>
                  <a:lnTo>
                    <a:pt x="104474" y="2763540"/>
                  </a:lnTo>
                  <a:lnTo>
                    <a:pt x="103966" y="2758587"/>
                  </a:lnTo>
                  <a:lnTo>
                    <a:pt x="103458" y="2753634"/>
                  </a:lnTo>
                  <a:lnTo>
                    <a:pt x="102950" y="2748681"/>
                  </a:lnTo>
                  <a:lnTo>
                    <a:pt x="90448" y="2751418"/>
                  </a:lnTo>
                  <a:lnTo>
                    <a:pt x="78359" y="2742354"/>
                  </a:lnTo>
                  <a:lnTo>
                    <a:pt x="56121" y="2692155"/>
                  </a:lnTo>
                  <a:lnTo>
                    <a:pt x="46324" y="2652685"/>
                  </a:lnTo>
                  <a:lnTo>
                    <a:pt x="37644" y="2604745"/>
                  </a:lnTo>
                  <a:lnTo>
                    <a:pt x="30256" y="2549169"/>
                  </a:lnTo>
                  <a:lnTo>
                    <a:pt x="24336" y="2486789"/>
                  </a:lnTo>
                  <a:lnTo>
                    <a:pt x="20061" y="2418437"/>
                  </a:lnTo>
                  <a:lnTo>
                    <a:pt x="17606" y="2344948"/>
                  </a:lnTo>
                  <a:lnTo>
                    <a:pt x="17079" y="2287350"/>
                  </a:lnTo>
                  <a:lnTo>
                    <a:pt x="17758" y="2230364"/>
                  </a:lnTo>
                  <a:lnTo>
                    <a:pt x="19605" y="2174614"/>
                  </a:lnTo>
                  <a:lnTo>
                    <a:pt x="22584" y="2120729"/>
                  </a:lnTo>
                  <a:lnTo>
                    <a:pt x="26655" y="2069334"/>
                  </a:lnTo>
                  <a:lnTo>
                    <a:pt x="31782" y="2021056"/>
                  </a:lnTo>
                  <a:lnTo>
                    <a:pt x="37926" y="1976521"/>
                  </a:lnTo>
                  <a:lnTo>
                    <a:pt x="29920" y="1944102"/>
                  </a:lnTo>
                  <a:lnTo>
                    <a:pt x="16597" y="1865191"/>
                  </a:lnTo>
                  <a:lnTo>
                    <a:pt x="11331" y="1819886"/>
                  </a:lnTo>
                  <a:lnTo>
                    <a:pt x="7030" y="1771474"/>
                  </a:lnTo>
                  <a:lnTo>
                    <a:pt x="3720" y="1720547"/>
                  </a:lnTo>
                  <a:lnTo>
                    <a:pt x="1428" y="1667701"/>
                  </a:lnTo>
                  <a:lnTo>
                    <a:pt x="179" y="1613528"/>
                  </a:lnTo>
                  <a:lnTo>
                    <a:pt x="0" y="1558623"/>
                  </a:lnTo>
                  <a:lnTo>
                    <a:pt x="915" y="1503579"/>
                  </a:lnTo>
                  <a:lnTo>
                    <a:pt x="2952" y="1448990"/>
                  </a:lnTo>
                  <a:lnTo>
                    <a:pt x="6136" y="1395450"/>
                  </a:lnTo>
                  <a:lnTo>
                    <a:pt x="10494" y="1343553"/>
                  </a:lnTo>
                  <a:lnTo>
                    <a:pt x="18946" y="1272589"/>
                  </a:lnTo>
                  <a:lnTo>
                    <a:pt x="29312" y="1213225"/>
                  </a:lnTo>
                  <a:lnTo>
                    <a:pt x="41282" y="1166699"/>
                  </a:lnTo>
                  <a:lnTo>
                    <a:pt x="68787" y="1117112"/>
                  </a:lnTo>
                  <a:lnTo>
                    <a:pt x="69422" y="1106698"/>
                  </a:lnTo>
                  <a:close/>
                </a:path>
                <a:path w="763270" h="3362325">
                  <a:moveTo>
                    <a:pt x="83392" y="2025543"/>
                  </a:moveTo>
                  <a:lnTo>
                    <a:pt x="71710" y="2025609"/>
                  </a:lnTo>
                  <a:lnTo>
                    <a:pt x="60230" y="2015113"/>
                  </a:lnTo>
                  <a:lnTo>
                    <a:pt x="49156" y="1994307"/>
                  </a:lnTo>
                  <a:lnTo>
                    <a:pt x="38688" y="1963440"/>
                  </a:lnTo>
                </a:path>
                <a:path w="763270" h="3362325">
                  <a:moveTo>
                    <a:pt x="122762" y="2704231"/>
                  </a:moveTo>
                  <a:lnTo>
                    <a:pt x="118027" y="2714536"/>
                  </a:lnTo>
                  <a:lnTo>
                    <a:pt x="113174" y="2722948"/>
                  </a:lnTo>
                  <a:lnTo>
                    <a:pt x="108225" y="2729431"/>
                  </a:lnTo>
                  <a:lnTo>
                    <a:pt x="103204" y="2733949"/>
                  </a:lnTo>
                </a:path>
                <a:path w="763270" h="3362325">
                  <a:moveTo>
                    <a:pt x="291291" y="3030367"/>
                  </a:moveTo>
                  <a:lnTo>
                    <a:pt x="287838" y="2998016"/>
                  </a:lnTo>
                  <a:lnTo>
                    <a:pt x="284719" y="2964629"/>
                  </a:lnTo>
                  <a:lnTo>
                    <a:pt x="281933" y="2930265"/>
                  </a:lnTo>
                  <a:lnTo>
                    <a:pt x="279480" y="2894985"/>
                  </a:lnTo>
                </a:path>
                <a:path w="763270" h="3362325">
                  <a:moveTo>
                    <a:pt x="509096" y="2692801"/>
                  </a:moveTo>
                  <a:lnTo>
                    <a:pt x="508380" y="2730431"/>
                  </a:lnTo>
                  <a:lnTo>
                    <a:pt x="507366" y="2767810"/>
                  </a:lnTo>
                  <a:lnTo>
                    <a:pt x="506042" y="2804833"/>
                  </a:lnTo>
                  <a:lnTo>
                    <a:pt x="504397" y="2841391"/>
                  </a:lnTo>
                </a:path>
                <a:path w="763270" h="3362325">
                  <a:moveTo>
                    <a:pt x="602568" y="1774718"/>
                  </a:moveTo>
                  <a:lnTo>
                    <a:pt x="620530" y="1841663"/>
                  </a:lnTo>
                  <a:lnTo>
                    <a:pt x="628423" y="1882478"/>
                  </a:lnTo>
                  <a:lnTo>
                    <a:pt x="635537" y="1927629"/>
                  </a:lnTo>
                  <a:lnTo>
                    <a:pt x="641828" y="1976699"/>
                  </a:lnTo>
                  <a:lnTo>
                    <a:pt x="647256" y="2029268"/>
                  </a:lnTo>
                  <a:lnTo>
                    <a:pt x="651778" y="2084918"/>
                  </a:lnTo>
                  <a:lnTo>
                    <a:pt x="655352" y="2143231"/>
                  </a:lnTo>
                  <a:lnTo>
                    <a:pt x="657937" y="2203789"/>
                  </a:lnTo>
                  <a:lnTo>
                    <a:pt x="659491" y="2266172"/>
                  </a:lnTo>
                  <a:lnTo>
                    <a:pt x="659972" y="2329962"/>
                  </a:lnTo>
                </a:path>
                <a:path w="763270" h="3362325">
                  <a:moveTo>
                    <a:pt x="737823" y="1183279"/>
                  </a:moveTo>
                  <a:lnTo>
                    <a:pt x="732977" y="1241699"/>
                  </a:lnTo>
                  <a:lnTo>
                    <a:pt x="727060" y="1296214"/>
                  </a:lnTo>
                  <a:lnTo>
                    <a:pt x="720142" y="1346299"/>
                  </a:lnTo>
                  <a:lnTo>
                    <a:pt x="712296" y="1391432"/>
                  </a:lnTo>
                </a:path>
                <a:path w="763270" h="3362325">
                  <a:moveTo>
                    <a:pt x="676609" y="410611"/>
                  </a:moveTo>
                  <a:lnTo>
                    <a:pt x="677200" y="435007"/>
                  </a:lnTo>
                  <a:lnTo>
                    <a:pt x="677625" y="459570"/>
                  </a:lnTo>
                  <a:lnTo>
                    <a:pt x="677859" y="484227"/>
                  </a:lnTo>
                  <a:lnTo>
                    <a:pt x="677879" y="508909"/>
                  </a:lnTo>
                </a:path>
                <a:path w="763270" h="3362325">
                  <a:moveTo>
                    <a:pt x="513541" y="295930"/>
                  </a:moveTo>
                  <a:lnTo>
                    <a:pt x="516228" y="262466"/>
                  </a:lnTo>
                  <a:lnTo>
                    <a:pt x="519320" y="230335"/>
                  </a:lnTo>
                  <a:lnTo>
                    <a:pt x="522792" y="199632"/>
                  </a:lnTo>
                  <a:lnTo>
                    <a:pt x="526622" y="170454"/>
                  </a:lnTo>
                </a:path>
                <a:path w="763270" h="3362325">
                  <a:moveTo>
                    <a:pt x="391113" y="355620"/>
                  </a:moveTo>
                  <a:lnTo>
                    <a:pt x="392302" y="327750"/>
                  </a:lnTo>
                  <a:lnTo>
                    <a:pt x="393764" y="300391"/>
                  </a:lnTo>
                  <a:lnTo>
                    <a:pt x="395489" y="273628"/>
                  </a:lnTo>
                  <a:lnTo>
                    <a:pt x="397463" y="247543"/>
                  </a:lnTo>
                </a:path>
                <a:path w="763270" h="3362325">
                  <a:moveTo>
                    <a:pt x="247476" y="392450"/>
                  </a:moveTo>
                  <a:lnTo>
                    <a:pt x="253640" y="415485"/>
                  </a:lnTo>
                  <a:lnTo>
                    <a:pt x="259541" y="440710"/>
                  </a:lnTo>
                  <a:lnTo>
                    <a:pt x="265157" y="468031"/>
                  </a:lnTo>
                  <a:lnTo>
                    <a:pt x="270463" y="497352"/>
                  </a:lnTo>
                </a:path>
                <a:path w="763270" h="3362325">
                  <a:moveTo>
                    <a:pt x="73359" y="1217061"/>
                  </a:moveTo>
                  <a:lnTo>
                    <a:pt x="72101" y="1189851"/>
                  </a:lnTo>
                  <a:lnTo>
                    <a:pt x="71010" y="1162356"/>
                  </a:lnTo>
                  <a:lnTo>
                    <a:pt x="70109" y="1134622"/>
                  </a:lnTo>
                  <a:lnTo>
                    <a:pt x="69422" y="1106698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751804" y="3991769"/>
              <a:ext cx="3092450" cy="768350"/>
            </a:xfrm>
            <a:custGeom>
              <a:avLst/>
              <a:gdLst/>
              <a:ahLst/>
              <a:cxnLst/>
              <a:rect l="l" t="t" r="r" b="b"/>
              <a:pathLst>
                <a:path w="3092450" h="768350">
                  <a:moveTo>
                    <a:pt x="1866236" y="0"/>
                  </a:moveTo>
                  <a:lnTo>
                    <a:pt x="1813513" y="2745"/>
                  </a:lnTo>
                  <a:lnTo>
                    <a:pt x="1763059" y="8454"/>
                  </a:lnTo>
                  <a:lnTo>
                    <a:pt x="1716056" y="16994"/>
                  </a:lnTo>
                  <a:lnTo>
                    <a:pt x="1673688" y="28231"/>
                  </a:lnTo>
                  <a:lnTo>
                    <a:pt x="1637138" y="42031"/>
                  </a:lnTo>
                  <a:lnTo>
                    <a:pt x="1607589" y="58260"/>
                  </a:lnTo>
                  <a:lnTo>
                    <a:pt x="1587219" y="52005"/>
                  </a:lnTo>
                  <a:lnTo>
                    <a:pt x="1542813" y="40972"/>
                  </a:lnTo>
                  <a:lnTo>
                    <a:pt x="1467254" y="28557"/>
                  </a:lnTo>
                  <a:lnTo>
                    <a:pt x="1414133" y="23595"/>
                  </a:lnTo>
                  <a:lnTo>
                    <a:pt x="1360379" y="21318"/>
                  </a:lnTo>
                  <a:lnTo>
                    <a:pt x="1306790" y="21643"/>
                  </a:lnTo>
                  <a:lnTo>
                    <a:pt x="1254165" y="24487"/>
                  </a:lnTo>
                  <a:lnTo>
                    <a:pt x="1203300" y="29765"/>
                  </a:lnTo>
                  <a:lnTo>
                    <a:pt x="1154994" y="37395"/>
                  </a:lnTo>
                  <a:lnTo>
                    <a:pt x="1110045" y="47293"/>
                  </a:lnTo>
                  <a:lnTo>
                    <a:pt x="1069252" y="59374"/>
                  </a:lnTo>
                  <a:lnTo>
                    <a:pt x="1033412" y="73557"/>
                  </a:lnTo>
                  <a:lnTo>
                    <a:pt x="1003323" y="89756"/>
                  </a:lnTo>
                  <a:lnTo>
                    <a:pt x="955439" y="81475"/>
                  </a:lnTo>
                  <a:lnTo>
                    <a:pt x="905453" y="75071"/>
                  </a:lnTo>
                  <a:lnTo>
                    <a:pt x="853844" y="70579"/>
                  </a:lnTo>
                  <a:lnTo>
                    <a:pt x="801092" y="68034"/>
                  </a:lnTo>
                  <a:lnTo>
                    <a:pt x="747677" y="67472"/>
                  </a:lnTo>
                  <a:lnTo>
                    <a:pt x="694078" y="68928"/>
                  </a:lnTo>
                  <a:lnTo>
                    <a:pt x="624071" y="73915"/>
                  </a:lnTo>
                  <a:lnTo>
                    <a:pt x="558632" y="82105"/>
                  </a:lnTo>
                  <a:lnTo>
                    <a:pt x="498402" y="93213"/>
                  </a:lnTo>
                  <a:lnTo>
                    <a:pt x="444017" y="106953"/>
                  </a:lnTo>
                  <a:lnTo>
                    <a:pt x="396118" y="123039"/>
                  </a:lnTo>
                  <a:lnTo>
                    <a:pt x="355343" y="141185"/>
                  </a:lnTo>
                  <a:lnTo>
                    <a:pt x="322331" y="161106"/>
                  </a:lnTo>
                  <a:lnTo>
                    <a:pt x="282152" y="205129"/>
                  </a:lnTo>
                  <a:lnTo>
                    <a:pt x="276263" y="228660"/>
                  </a:lnTo>
                  <a:lnTo>
                    <a:pt x="280693" y="252824"/>
                  </a:lnTo>
                  <a:lnTo>
                    <a:pt x="278026" y="255237"/>
                  </a:lnTo>
                  <a:lnTo>
                    <a:pt x="220467" y="259137"/>
                  </a:lnTo>
                  <a:lnTo>
                    <a:pt x="166768" y="266537"/>
                  </a:lnTo>
                  <a:lnTo>
                    <a:pt x="118225" y="277155"/>
                  </a:lnTo>
                  <a:lnTo>
                    <a:pt x="76138" y="290711"/>
                  </a:lnTo>
                  <a:lnTo>
                    <a:pt x="12878" y="329261"/>
                  </a:lnTo>
                  <a:lnTo>
                    <a:pt x="0" y="352476"/>
                  </a:lnTo>
                  <a:lnTo>
                    <a:pt x="2501" y="375709"/>
                  </a:lnTo>
                  <a:lnTo>
                    <a:pt x="19713" y="398098"/>
                  </a:lnTo>
                  <a:lnTo>
                    <a:pt x="50968" y="418780"/>
                  </a:lnTo>
                  <a:lnTo>
                    <a:pt x="95597" y="436894"/>
                  </a:lnTo>
                  <a:lnTo>
                    <a:pt x="152931" y="451579"/>
                  </a:lnTo>
                  <a:lnTo>
                    <a:pt x="112144" y="469932"/>
                  </a:lnTo>
                  <a:lnTo>
                    <a:pt x="84383" y="490583"/>
                  </a:lnTo>
                  <a:lnTo>
                    <a:pt x="70385" y="512783"/>
                  </a:lnTo>
                  <a:lnTo>
                    <a:pt x="70889" y="535780"/>
                  </a:lnTo>
                  <a:lnTo>
                    <a:pt x="109372" y="575457"/>
                  </a:lnTo>
                  <a:lnTo>
                    <a:pt x="144101" y="592066"/>
                  </a:lnTo>
                  <a:lnTo>
                    <a:pt x="187300" y="606026"/>
                  </a:lnTo>
                  <a:lnTo>
                    <a:pt x="237578" y="616969"/>
                  </a:lnTo>
                  <a:lnTo>
                    <a:pt x="293542" y="624523"/>
                  </a:lnTo>
                  <a:lnTo>
                    <a:pt x="353801" y="628317"/>
                  </a:lnTo>
                  <a:lnTo>
                    <a:pt x="416964" y="627982"/>
                  </a:lnTo>
                  <a:lnTo>
                    <a:pt x="420774" y="630268"/>
                  </a:lnTo>
                  <a:lnTo>
                    <a:pt x="489620" y="661715"/>
                  </a:lnTo>
                  <a:lnTo>
                    <a:pt x="528540" y="674738"/>
                  </a:lnTo>
                  <a:lnTo>
                    <a:pt x="570586" y="686257"/>
                  </a:lnTo>
                  <a:lnTo>
                    <a:pt x="615377" y="696239"/>
                  </a:lnTo>
                  <a:lnTo>
                    <a:pt x="662530" y="704652"/>
                  </a:lnTo>
                  <a:lnTo>
                    <a:pt x="711666" y="711464"/>
                  </a:lnTo>
                  <a:lnTo>
                    <a:pt x="762404" y="716643"/>
                  </a:lnTo>
                  <a:lnTo>
                    <a:pt x="814362" y="720157"/>
                  </a:lnTo>
                  <a:lnTo>
                    <a:pt x="867159" y="721973"/>
                  </a:lnTo>
                  <a:lnTo>
                    <a:pt x="920415" y="722060"/>
                  </a:lnTo>
                  <a:lnTo>
                    <a:pt x="973748" y="720384"/>
                  </a:lnTo>
                  <a:lnTo>
                    <a:pt x="1026777" y="716914"/>
                  </a:lnTo>
                  <a:lnTo>
                    <a:pt x="1079122" y="711618"/>
                  </a:lnTo>
                  <a:lnTo>
                    <a:pt x="1130401" y="704464"/>
                  </a:lnTo>
                  <a:lnTo>
                    <a:pt x="1180234" y="695419"/>
                  </a:lnTo>
                  <a:lnTo>
                    <a:pt x="1221011" y="713294"/>
                  </a:lnTo>
                  <a:lnTo>
                    <a:pt x="1268311" y="728999"/>
                  </a:lnTo>
                  <a:lnTo>
                    <a:pt x="1321371" y="742346"/>
                  </a:lnTo>
                  <a:lnTo>
                    <a:pt x="1379431" y="753144"/>
                  </a:lnTo>
                  <a:lnTo>
                    <a:pt x="1441727" y="761205"/>
                  </a:lnTo>
                  <a:lnTo>
                    <a:pt x="1500794" y="765927"/>
                  </a:lnTo>
                  <a:lnTo>
                    <a:pt x="1559802" y="768086"/>
                  </a:lnTo>
                  <a:lnTo>
                    <a:pt x="1618188" y="767784"/>
                  </a:lnTo>
                  <a:lnTo>
                    <a:pt x="1675389" y="765124"/>
                  </a:lnTo>
                  <a:lnTo>
                    <a:pt x="1730840" y="760207"/>
                  </a:lnTo>
                  <a:lnTo>
                    <a:pt x="1783978" y="753134"/>
                  </a:lnTo>
                  <a:lnTo>
                    <a:pt x="1834239" y="744009"/>
                  </a:lnTo>
                  <a:lnTo>
                    <a:pt x="1881060" y="732933"/>
                  </a:lnTo>
                  <a:lnTo>
                    <a:pt x="1923877" y="720008"/>
                  </a:lnTo>
                  <a:lnTo>
                    <a:pt x="1962126" y="705336"/>
                  </a:lnTo>
                  <a:lnTo>
                    <a:pt x="2022668" y="671159"/>
                  </a:lnTo>
                  <a:lnTo>
                    <a:pt x="2043834" y="651858"/>
                  </a:lnTo>
                  <a:lnTo>
                    <a:pt x="2094066" y="660869"/>
                  </a:lnTo>
                  <a:lnTo>
                    <a:pt x="2147275" y="667463"/>
                  </a:lnTo>
                  <a:lnTo>
                    <a:pt x="2202675" y="671556"/>
                  </a:lnTo>
                  <a:lnTo>
                    <a:pt x="2259480" y="673067"/>
                  </a:lnTo>
                  <a:lnTo>
                    <a:pt x="2326625" y="671422"/>
                  </a:lnTo>
                  <a:lnTo>
                    <a:pt x="2390406" y="666299"/>
                  </a:lnTo>
                  <a:lnTo>
                    <a:pt x="2449963" y="657981"/>
                  </a:lnTo>
                  <a:lnTo>
                    <a:pt x="2504439" y="646754"/>
                  </a:lnTo>
                  <a:lnTo>
                    <a:pt x="2552977" y="632903"/>
                  </a:lnTo>
                  <a:lnTo>
                    <a:pt x="2594717" y="616712"/>
                  </a:lnTo>
                  <a:lnTo>
                    <a:pt x="2628802" y="598467"/>
                  </a:lnTo>
                  <a:lnTo>
                    <a:pt x="2670576" y="556954"/>
                  </a:lnTo>
                  <a:lnTo>
                    <a:pt x="2676548" y="534256"/>
                  </a:lnTo>
                  <a:lnTo>
                    <a:pt x="2725408" y="531035"/>
                  </a:lnTo>
                  <a:lnTo>
                    <a:pt x="2772842" y="526138"/>
                  </a:lnTo>
                  <a:lnTo>
                    <a:pt x="2818490" y="519625"/>
                  </a:lnTo>
                  <a:lnTo>
                    <a:pt x="2861992" y="511558"/>
                  </a:lnTo>
                  <a:lnTo>
                    <a:pt x="2902989" y="501998"/>
                  </a:lnTo>
                  <a:lnTo>
                    <a:pt x="2961453" y="484108"/>
                  </a:lnTo>
                  <a:lnTo>
                    <a:pt x="3009395" y="463826"/>
                  </a:lnTo>
                  <a:lnTo>
                    <a:pt x="3046630" y="441624"/>
                  </a:lnTo>
                  <a:lnTo>
                    <a:pt x="3088250" y="393349"/>
                  </a:lnTo>
                  <a:lnTo>
                    <a:pt x="3092270" y="368221"/>
                  </a:lnTo>
                  <a:lnTo>
                    <a:pt x="3084852" y="343062"/>
                  </a:lnTo>
                  <a:lnTo>
                    <a:pt x="3065813" y="318345"/>
                  </a:lnTo>
                  <a:lnTo>
                    <a:pt x="3034971" y="294543"/>
                  </a:lnTo>
                  <a:lnTo>
                    <a:pt x="2992143" y="272128"/>
                  </a:lnTo>
                  <a:lnTo>
                    <a:pt x="2999128" y="266667"/>
                  </a:lnTo>
                  <a:lnTo>
                    <a:pt x="3004970" y="260952"/>
                  </a:lnTo>
                  <a:lnTo>
                    <a:pt x="3009669" y="255237"/>
                  </a:lnTo>
                  <a:lnTo>
                    <a:pt x="3021723" y="232245"/>
                  </a:lnTo>
                  <a:lnTo>
                    <a:pt x="3021561" y="209542"/>
                  </a:lnTo>
                  <a:lnTo>
                    <a:pt x="2987607" y="166803"/>
                  </a:lnTo>
                  <a:lnTo>
                    <a:pt x="2913854" y="130617"/>
                  </a:lnTo>
                  <a:lnTo>
                    <a:pt x="2863942" y="116104"/>
                  </a:lnTo>
                  <a:lnTo>
                    <a:pt x="2806348" y="104577"/>
                  </a:lnTo>
                  <a:lnTo>
                    <a:pt x="2741826" y="96487"/>
                  </a:lnTo>
                  <a:lnTo>
                    <a:pt x="2726153" y="76929"/>
                  </a:lnTo>
                  <a:lnTo>
                    <a:pt x="2666852" y="42194"/>
                  </a:lnTo>
                  <a:lnTo>
                    <a:pt x="2624605" y="27780"/>
                  </a:lnTo>
                  <a:lnTo>
                    <a:pt x="2578695" y="16642"/>
                  </a:lnTo>
                  <a:lnTo>
                    <a:pt x="2529420" y="8357"/>
                  </a:lnTo>
                  <a:lnTo>
                    <a:pt x="2477789" y="2895"/>
                  </a:lnTo>
                  <a:lnTo>
                    <a:pt x="2424810" y="230"/>
                  </a:lnTo>
                  <a:lnTo>
                    <a:pt x="2371494" y="332"/>
                  </a:lnTo>
                  <a:lnTo>
                    <a:pt x="2318848" y="3173"/>
                  </a:lnTo>
                  <a:lnTo>
                    <a:pt x="2267881" y="8726"/>
                  </a:lnTo>
                  <a:lnTo>
                    <a:pt x="2219603" y="16961"/>
                  </a:lnTo>
                  <a:lnTo>
                    <a:pt x="2175022" y="27852"/>
                  </a:lnTo>
                  <a:lnTo>
                    <a:pt x="2135147" y="41369"/>
                  </a:lnTo>
                  <a:lnTo>
                    <a:pt x="2111924" y="32213"/>
                  </a:lnTo>
                  <a:lnTo>
                    <a:pt x="2057191" y="16901"/>
                  </a:lnTo>
                  <a:lnTo>
                    <a:pt x="1973753" y="3938"/>
                  </a:lnTo>
                  <a:lnTo>
                    <a:pt x="1920044" y="353"/>
                  </a:lnTo>
                  <a:lnTo>
                    <a:pt x="1866236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51804" y="3991769"/>
              <a:ext cx="3092450" cy="768350"/>
            </a:xfrm>
            <a:custGeom>
              <a:avLst/>
              <a:gdLst/>
              <a:ahLst/>
              <a:cxnLst/>
              <a:rect l="l" t="t" r="r" b="b"/>
              <a:pathLst>
                <a:path w="3092450" h="768350">
                  <a:moveTo>
                    <a:pt x="280693" y="252824"/>
                  </a:moveTo>
                  <a:lnTo>
                    <a:pt x="282152" y="205129"/>
                  </a:lnTo>
                  <a:lnTo>
                    <a:pt x="322331" y="161106"/>
                  </a:lnTo>
                  <a:lnTo>
                    <a:pt x="355343" y="141185"/>
                  </a:lnTo>
                  <a:lnTo>
                    <a:pt x="396118" y="123039"/>
                  </a:lnTo>
                  <a:lnTo>
                    <a:pt x="444017" y="106953"/>
                  </a:lnTo>
                  <a:lnTo>
                    <a:pt x="498402" y="93213"/>
                  </a:lnTo>
                  <a:lnTo>
                    <a:pt x="558632" y="82105"/>
                  </a:lnTo>
                  <a:lnTo>
                    <a:pt x="624071" y="73915"/>
                  </a:lnTo>
                  <a:lnTo>
                    <a:pt x="694078" y="68928"/>
                  </a:lnTo>
                  <a:lnTo>
                    <a:pt x="747677" y="67472"/>
                  </a:lnTo>
                  <a:lnTo>
                    <a:pt x="801092" y="68034"/>
                  </a:lnTo>
                  <a:lnTo>
                    <a:pt x="853844" y="70579"/>
                  </a:lnTo>
                  <a:lnTo>
                    <a:pt x="905453" y="75071"/>
                  </a:lnTo>
                  <a:lnTo>
                    <a:pt x="955439" y="81475"/>
                  </a:lnTo>
                  <a:lnTo>
                    <a:pt x="1003323" y="89756"/>
                  </a:lnTo>
                  <a:lnTo>
                    <a:pt x="1033412" y="73557"/>
                  </a:lnTo>
                  <a:lnTo>
                    <a:pt x="1069252" y="59374"/>
                  </a:lnTo>
                  <a:lnTo>
                    <a:pt x="1110045" y="47293"/>
                  </a:lnTo>
                  <a:lnTo>
                    <a:pt x="1154994" y="37395"/>
                  </a:lnTo>
                  <a:lnTo>
                    <a:pt x="1203300" y="29765"/>
                  </a:lnTo>
                  <a:lnTo>
                    <a:pt x="1254165" y="24487"/>
                  </a:lnTo>
                  <a:lnTo>
                    <a:pt x="1306790" y="21643"/>
                  </a:lnTo>
                  <a:lnTo>
                    <a:pt x="1360379" y="21318"/>
                  </a:lnTo>
                  <a:lnTo>
                    <a:pt x="1414133" y="23595"/>
                  </a:lnTo>
                  <a:lnTo>
                    <a:pt x="1467254" y="28557"/>
                  </a:lnTo>
                  <a:lnTo>
                    <a:pt x="1518943" y="36289"/>
                  </a:lnTo>
                  <a:lnTo>
                    <a:pt x="1565599" y="46226"/>
                  </a:lnTo>
                  <a:lnTo>
                    <a:pt x="1607589" y="58260"/>
                  </a:lnTo>
                  <a:lnTo>
                    <a:pt x="1637138" y="42031"/>
                  </a:lnTo>
                  <a:lnTo>
                    <a:pt x="1673688" y="28231"/>
                  </a:lnTo>
                  <a:lnTo>
                    <a:pt x="1716056" y="16994"/>
                  </a:lnTo>
                  <a:lnTo>
                    <a:pt x="1763059" y="8454"/>
                  </a:lnTo>
                  <a:lnTo>
                    <a:pt x="1813513" y="2745"/>
                  </a:lnTo>
                  <a:lnTo>
                    <a:pt x="1866236" y="0"/>
                  </a:lnTo>
                  <a:lnTo>
                    <a:pt x="1920044" y="353"/>
                  </a:lnTo>
                  <a:lnTo>
                    <a:pt x="1973753" y="3938"/>
                  </a:lnTo>
                  <a:lnTo>
                    <a:pt x="2026181" y="10889"/>
                  </a:lnTo>
                  <a:lnTo>
                    <a:pt x="2085855" y="24033"/>
                  </a:lnTo>
                  <a:lnTo>
                    <a:pt x="2135147" y="41369"/>
                  </a:lnTo>
                  <a:lnTo>
                    <a:pt x="2175022" y="27852"/>
                  </a:lnTo>
                  <a:lnTo>
                    <a:pt x="2219603" y="16961"/>
                  </a:lnTo>
                  <a:lnTo>
                    <a:pt x="2267881" y="8726"/>
                  </a:lnTo>
                  <a:lnTo>
                    <a:pt x="2318848" y="3173"/>
                  </a:lnTo>
                  <a:lnTo>
                    <a:pt x="2371494" y="332"/>
                  </a:lnTo>
                  <a:lnTo>
                    <a:pt x="2424810" y="230"/>
                  </a:lnTo>
                  <a:lnTo>
                    <a:pt x="2477789" y="2895"/>
                  </a:lnTo>
                  <a:lnTo>
                    <a:pt x="2529420" y="8357"/>
                  </a:lnTo>
                  <a:lnTo>
                    <a:pt x="2578695" y="16642"/>
                  </a:lnTo>
                  <a:lnTo>
                    <a:pt x="2624605" y="27780"/>
                  </a:lnTo>
                  <a:lnTo>
                    <a:pt x="2666852" y="42194"/>
                  </a:lnTo>
                  <a:lnTo>
                    <a:pt x="2726153" y="76929"/>
                  </a:lnTo>
                  <a:lnTo>
                    <a:pt x="2741826" y="96487"/>
                  </a:lnTo>
                  <a:lnTo>
                    <a:pt x="2806348" y="104577"/>
                  </a:lnTo>
                  <a:lnTo>
                    <a:pt x="2863942" y="116104"/>
                  </a:lnTo>
                  <a:lnTo>
                    <a:pt x="2913854" y="130617"/>
                  </a:lnTo>
                  <a:lnTo>
                    <a:pt x="2955328" y="147666"/>
                  </a:lnTo>
                  <a:lnTo>
                    <a:pt x="3009937" y="187579"/>
                  </a:lnTo>
                  <a:lnTo>
                    <a:pt x="3021723" y="232245"/>
                  </a:lnTo>
                  <a:lnTo>
                    <a:pt x="3009669" y="255237"/>
                  </a:lnTo>
                  <a:lnTo>
                    <a:pt x="3004970" y="260952"/>
                  </a:lnTo>
                  <a:lnTo>
                    <a:pt x="2999128" y="266667"/>
                  </a:lnTo>
                  <a:lnTo>
                    <a:pt x="2992143" y="272128"/>
                  </a:lnTo>
                  <a:lnTo>
                    <a:pt x="3034971" y="294543"/>
                  </a:lnTo>
                  <a:lnTo>
                    <a:pt x="3065813" y="318345"/>
                  </a:lnTo>
                  <a:lnTo>
                    <a:pt x="3084852" y="343062"/>
                  </a:lnTo>
                  <a:lnTo>
                    <a:pt x="3092270" y="368221"/>
                  </a:lnTo>
                  <a:lnTo>
                    <a:pt x="3088250" y="393349"/>
                  </a:lnTo>
                  <a:lnTo>
                    <a:pt x="3046630" y="441624"/>
                  </a:lnTo>
                  <a:lnTo>
                    <a:pt x="3009395" y="463826"/>
                  </a:lnTo>
                  <a:lnTo>
                    <a:pt x="2961453" y="484108"/>
                  </a:lnTo>
                  <a:lnTo>
                    <a:pt x="2902989" y="501998"/>
                  </a:lnTo>
                  <a:lnTo>
                    <a:pt x="2861992" y="511558"/>
                  </a:lnTo>
                  <a:lnTo>
                    <a:pt x="2818490" y="519625"/>
                  </a:lnTo>
                  <a:lnTo>
                    <a:pt x="2772842" y="526138"/>
                  </a:lnTo>
                  <a:lnTo>
                    <a:pt x="2725408" y="531035"/>
                  </a:lnTo>
                  <a:lnTo>
                    <a:pt x="2676548" y="534256"/>
                  </a:lnTo>
                  <a:lnTo>
                    <a:pt x="2670576" y="556954"/>
                  </a:lnTo>
                  <a:lnTo>
                    <a:pt x="2628802" y="598467"/>
                  </a:lnTo>
                  <a:lnTo>
                    <a:pt x="2594717" y="616712"/>
                  </a:lnTo>
                  <a:lnTo>
                    <a:pt x="2552977" y="632903"/>
                  </a:lnTo>
                  <a:lnTo>
                    <a:pt x="2504439" y="646754"/>
                  </a:lnTo>
                  <a:lnTo>
                    <a:pt x="2449963" y="657981"/>
                  </a:lnTo>
                  <a:lnTo>
                    <a:pt x="2390406" y="666299"/>
                  </a:lnTo>
                  <a:lnTo>
                    <a:pt x="2326625" y="671422"/>
                  </a:lnTo>
                  <a:lnTo>
                    <a:pt x="2259480" y="673067"/>
                  </a:lnTo>
                  <a:lnTo>
                    <a:pt x="2202675" y="671556"/>
                  </a:lnTo>
                  <a:lnTo>
                    <a:pt x="2147275" y="667463"/>
                  </a:lnTo>
                  <a:lnTo>
                    <a:pt x="2094066" y="660869"/>
                  </a:lnTo>
                  <a:lnTo>
                    <a:pt x="2043834" y="651858"/>
                  </a:lnTo>
                  <a:lnTo>
                    <a:pt x="2022668" y="671159"/>
                  </a:lnTo>
                  <a:lnTo>
                    <a:pt x="1962126" y="705336"/>
                  </a:lnTo>
                  <a:lnTo>
                    <a:pt x="1923877" y="720008"/>
                  </a:lnTo>
                  <a:lnTo>
                    <a:pt x="1881060" y="732933"/>
                  </a:lnTo>
                  <a:lnTo>
                    <a:pt x="1834239" y="744009"/>
                  </a:lnTo>
                  <a:lnTo>
                    <a:pt x="1783978" y="753134"/>
                  </a:lnTo>
                  <a:lnTo>
                    <a:pt x="1730840" y="760207"/>
                  </a:lnTo>
                  <a:lnTo>
                    <a:pt x="1675389" y="765124"/>
                  </a:lnTo>
                  <a:lnTo>
                    <a:pt x="1618188" y="767784"/>
                  </a:lnTo>
                  <a:lnTo>
                    <a:pt x="1559802" y="768086"/>
                  </a:lnTo>
                  <a:lnTo>
                    <a:pt x="1500794" y="765927"/>
                  </a:lnTo>
                  <a:lnTo>
                    <a:pt x="1441727" y="761205"/>
                  </a:lnTo>
                  <a:lnTo>
                    <a:pt x="1379431" y="753144"/>
                  </a:lnTo>
                  <a:lnTo>
                    <a:pt x="1321371" y="742346"/>
                  </a:lnTo>
                  <a:lnTo>
                    <a:pt x="1268311" y="728999"/>
                  </a:lnTo>
                  <a:lnTo>
                    <a:pt x="1221011" y="713294"/>
                  </a:lnTo>
                  <a:lnTo>
                    <a:pt x="1180234" y="695419"/>
                  </a:lnTo>
                  <a:lnTo>
                    <a:pt x="1130401" y="704464"/>
                  </a:lnTo>
                  <a:lnTo>
                    <a:pt x="1079122" y="711618"/>
                  </a:lnTo>
                  <a:lnTo>
                    <a:pt x="1026777" y="716914"/>
                  </a:lnTo>
                  <a:lnTo>
                    <a:pt x="973748" y="720384"/>
                  </a:lnTo>
                  <a:lnTo>
                    <a:pt x="920415" y="722060"/>
                  </a:lnTo>
                  <a:lnTo>
                    <a:pt x="867159" y="721973"/>
                  </a:lnTo>
                  <a:lnTo>
                    <a:pt x="814362" y="720157"/>
                  </a:lnTo>
                  <a:lnTo>
                    <a:pt x="762404" y="716643"/>
                  </a:lnTo>
                  <a:lnTo>
                    <a:pt x="711666" y="711464"/>
                  </a:lnTo>
                  <a:lnTo>
                    <a:pt x="662530" y="704652"/>
                  </a:lnTo>
                  <a:lnTo>
                    <a:pt x="615377" y="696239"/>
                  </a:lnTo>
                  <a:lnTo>
                    <a:pt x="570586" y="686257"/>
                  </a:lnTo>
                  <a:lnTo>
                    <a:pt x="528540" y="674738"/>
                  </a:lnTo>
                  <a:lnTo>
                    <a:pt x="489620" y="661715"/>
                  </a:lnTo>
                  <a:lnTo>
                    <a:pt x="454206" y="647219"/>
                  </a:lnTo>
                  <a:lnTo>
                    <a:pt x="418869" y="629125"/>
                  </a:lnTo>
                  <a:lnTo>
                    <a:pt x="416964" y="627982"/>
                  </a:lnTo>
                  <a:lnTo>
                    <a:pt x="353801" y="628317"/>
                  </a:lnTo>
                  <a:lnTo>
                    <a:pt x="293542" y="624523"/>
                  </a:lnTo>
                  <a:lnTo>
                    <a:pt x="237578" y="616969"/>
                  </a:lnTo>
                  <a:lnTo>
                    <a:pt x="187300" y="606026"/>
                  </a:lnTo>
                  <a:lnTo>
                    <a:pt x="144101" y="592066"/>
                  </a:lnTo>
                  <a:lnTo>
                    <a:pt x="109372" y="575457"/>
                  </a:lnTo>
                  <a:lnTo>
                    <a:pt x="70889" y="535780"/>
                  </a:lnTo>
                  <a:lnTo>
                    <a:pt x="70385" y="512783"/>
                  </a:lnTo>
                  <a:lnTo>
                    <a:pt x="84383" y="490583"/>
                  </a:lnTo>
                  <a:lnTo>
                    <a:pt x="112144" y="469932"/>
                  </a:lnTo>
                  <a:lnTo>
                    <a:pt x="152931" y="451579"/>
                  </a:lnTo>
                  <a:lnTo>
                    <a:pt x="95597" y="436894"/>
                  </a:lnTo>
                  <a:lnTo>
                    <a:pt x="50968" y="418780"/>
                  </a:lnTo>
                  <a:lnTo>
                    <a:pt x="19713" y="398098"/>
                  </a:lnTo>
                  <a:lnTo>
                    <a:pt x="2501" y="375709"/>
                  </a:lnTo>
                  <a:lnTo>
                    <a:pt x="0" y="352476"/>
                  </a:lnTo>
                  <a:lnTo>
                    <a:pt x="12878" y="329261"/>
                  </a:lnTo>
                  <a:lnTo>
                    <a:pt x="76138" y="290711"/>
                  </a:lnTo>
                  <a:lnTo>
                    <a:pt x="118225" y="277155"/>
                  </a:lnTo>
                  <a:lnTo>
                    <a:pt x="166768" y="266537"/>
                  </a:lnTo>
                  <a:lnTo>
                    <a:pt x="220467" y="259137"/>
                  </a:lnTo>
                  <a:lnTo>
                    <a:pt x="278026" y="255237"/>
                  </a:lnTo>
                  <a:lnTo>
                    <a:pt x="280693" y="252824"/>
                  </a:lnTo>
                  <a:close/>
                </a:path>
                <a:path w="3092450" h="768350">
                  <a:moveTo>
                    <a:pt x="337335" y="462755"/>
                  </a:moveTo>
                  <a:lnTo>
                    <a:pt x="290107" y="462764"/>
                  </a:lnTo>
                  <a:lnTo>
                    <a:pt x="243641" y="460357"/>
                  </a:lnTo>
                  <a:lnTo>
                    <a:pt x="198746" y="455593"/>
                  </a:lnTo>
                  <a:lnTo>
                    <a:pt x="156233" y="448531"/>
                  </a:lnTo>
                </a:path>
                <a:path w="3092450" h="768350">
                  <a:moveTo>
                    <a:pt x="497228" y="617822"/>
                  </a:moveTo>
                  <a:lnTo>
                    <a:pt x="477952" y="620177"/>
                  </a:lnTo>
                  <a:lnTo>
                    <a:pt x="458271" y="622092"/>
                  </a:lnTo>
                  <a:lnTo>
                    <a:pt x="438256" y="623554"/>
                  </a:lnTo>
                  <a:lnTo>
                    <a:pt x="417980" y="624553"/>
                  </a:lnTo>
                </a:path>
                <a:path w="3092450" h="768350">
                  <a:moveTo>
                    <a:pt x="1180107" y="692371"/>
                  </a:moveTo>
                  <a:lnTo>
                    <a:pt x="1166323" y="684939"/>
                  </a:lnTo>
                  <a:lnTo>
                    <a:pt x="1153754" y="677305"/>
                  </a:lnTo>
                  <a:lnTo>
                    <a:pt x="1142424" y="669457"/>
                  </a:lnTo>
                  <a:lnTo>
                    <a:pt x="1132355" y="661383"/>
                  </a:lnTo>
                </a:path>
                <a:path w="3092450" h="768350">
                  <a:moveTo>
                    <a:pt x="2063138" y="615155"/>
                  </a:moveTo>
                  <a:lnTo>
                    <a:pt x="2060376" y="623775"/>
                  </a:lnTo>
                  <a:lnTo>
                    <a:pt x="2056280" y="632300"/>
                  </a:lnTo>
                  <a:lnTo>
                    <a:pt x="2050851" y="640729"/>
                  </a:lnTo>
                  <a:lnTo>
                    <a:pt x="2044088" y="649064"/>
                  </a:lnTo>
                </a:path>
                <a:path w="3092450" h="768350">
                  <a:moveTo>
                    <a:pt x="2442360" y="405478"/>
                  </a:moveTo>
                  <a:lnTo>
                    <a:pt x="2509405" y="419285"/>
                  </a:lnTo>
                  <a:lnTo>
                    <a:pt x="2566566" y="436818"/>
                  </a:lnTo>
                  <a:lnTo>
                    <a:pt x="2612762" y="457484"/>
                  </a:lnTo>
                  <a:lnTo>
                    <a:pt x="2646914" y="480690"/>
                  </a:lnTo>
                  <a:lnTo>
                    <a:pt x="2667944" y="505843"/>
                  </a:lnTo>
                  <a:lnTo>
                    <a:pt x="2674770" y="532351"/>
                  </a:lnTo>
                </a:path>
                <a:path w="3092450" h="768350">
                  <a:moveTo>
                    <a:pt x="2990746" y="270350"/>
                  </a:moveTo>
                  <a:lnTo>
                    <a:pt x="2971071" y="283665"/>
                  </a:lnTo>
                  <a:lnTo>
                    <a:pt x="2947074" y="296099"/>
                  </a:lnTo>
                  <a:lnTo>
                    <a:pt x="2919005" y="307533"/>
                  </a:lnTo>
                  <a:lnTo>
                    <a:pt x="2887114" y="317848"/>
                  </a:lnTo>
                </a:path>
                <a:path w="3092450" h="768350">
                  <a:moveTo>
                    <a:pt x="2742334" y="93820"/>
                  </a:moveTo>
                  <a:lnTo>
                    <a:pt x="2746271" y="101186"/>
                  </a:lnTo>
                  <a:lnTo>
                    <a:pt x="2748049" y="108679"/>
                  </a:lnTo>
                  <a:lnTo>
                    <a:pt x="2747795" y="116299"/>
                  </a:lnTo>
                </a:path>
                <a:path w="3092450" h="768350">
                  <a:moveTo>
                    <a:pt x="2081172" y="67531"/>
                  </a:moveTo>
                  <a:lnTo>
                    <a:pt x="2092072" y="59940"/>
                  </a:lnTo>
                  <a:lnTo>
                    <a:pt x="2104556" y="52624"/>
                  </a:lnTo>
                  <a:lnTo>
                    <a:pt x="2118587" y="45617"/>
                  </a:lnTo>
                  <a:lnTo>
                    <a:pt x="2134131" y="38956"/>
                  </a:lnTo>
                </a:path>
                <a:path w="3092450" h="768350">
                  <a:moveTo>
                    <a:pt x="1585110" y="81247"/>
                  </a:moveTo>
                  <a:lnTo>
                    <a:pt x="1589797" y="74841"/>
                  </a:lnTo>
                  <a:lnTo>
                    <a:pt x="1595651" y="68578"/>
                  </a:lnTo>
                  <a:lnTo>
                    <a:pt x="1602648" y="62459"/>
                  </a:lnTo>
                  <a:lnTo>
                    <a:pt x="1610764" y="56482"/>
                  </a:lnTo>
                </a:path>
                <a:path w="3092450" h="768350">
                  <a:moveTo>
                    <a:pt x="1002942" y="89629"/>
                  </a:moveTo>
                  <a:lnTo>
                    <a:pt x="1027719" y="94915"/>
                  </a:lnTo>
                  <a:lnTo>
                    <a:pt x="1051519" y="100678"/>
                  </a:lnTo>
                  <a:lnTo>
                    <a:pt x="1074272" y="106916"/>
                  </a:lnTo>
                  <a:lnTo>
                    <a:pt x="1095906" y="113632"/>
                  </a:lnTo>
                </a:path>
                <a:path w="3092450" h="768350">
                  <a:moveTo>
                    <a:pt x="296949" y="277970"/>
                  </a:moveTo>
                  <a:lnTo>
                    <a:pt x="291783" y="271755"/>
                  </a:lnTo>
                  <a:lnTo>
                    <a:pt x="287344" y="265492"/>
                  </a:lnTo>
                  <a:lnTo>
                    <a:pt x="283644" y="259182"/>
                  </a:lnTo>
                  <a:lnTo>
                    <a:pt x="280693" y="252824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752600" y="685799"/>
              <a:ext cx="8458835" cy="4545330"/>
            </a:xfrm>
            <a:custGeom>
              <a:avLst/>
              <a:gdLst/>
              <a:ahLst/>
              <a:cxnLst/>
              <a:rect l="l" t="t" r="r" b="b"/>
              <a:pathLst>
                <a:path w="8458835" h="4545330">
                  <a:moveTo>
                    <a:pt x="8458581" y="0"/>
                  </a:moveTo>
                  <a:lnTo>
                    <a:pt x="7211568" y="6223"/>
                  </a:lnTo>
                </a:path>
                <a:path w="8458835" h="4545330">
                  <a:moveTo>
                    <a:pt x="8435721" y="1991867"/>
                  </a:moveTo>
                  <a:lnTo>
                    <a:pt x="7188708" y="1998090"/>
                  </a:lnTo>
                </a:path>
                <a:path w="8458835" h="4545330">
                  <a:moveTo>
                    <a:pt x="7330440" y="4511294"/>
                  </a:moveTo>
                  <a:lnTo>
                    <a:pt x="7330440" y="4005072"/>
                  </a:lnTo>
                </a:path>
                <a:path w="8458835" h="4545330">
                  <a:moveTo>
                    <a:pt x="5791200" y="4544822"/>
                  </a:moveTo>
                  <a:lnTo>
                    <a:pt x="5791200" y="4038600"/>
                  </a:lnTo>
                </a:path>
                <a:path w="8458835" h="4545330">
                  <a:moveTo>
                    <a:pt x="990473" y="531876"/>
                  </a:moveTo>
                  <a:lnTo>
                    <a:pt x="16763" y="531876"/>
                  </a:lnTo>
                </a:path>
                <a:path w="8458835" h="4545330">
                  <a:moveTo>
                    <a:pt x="838200" y="2590800"/>
                  </a:moveTo>
                  <a:lnTo>
                    <a:pt x="0" y="2590800"/>
                  </a:lnTo>
                </a:path>
                <a:path w="8458835" h="4545330">
                  <a:moveTo>
                    <a:pt x="1066927" y="3686555"/>
                  </a:moveTo>
                  <a:lnTo>
                    <a:pt x="97536" y="448437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978021" y="1616202"/>
            <a:ext cx="423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6665" algn="l"/>
              </a:tabLst>
            </a:pPr>
            <a:r>
              <a:rPr sz="2400" spc="-10" dirty="0">
                <a:latin typeface="Arial"/>
                <a:cs typeface="Arial"/>
              </a:rPr>
              <a:t>223.1.1.0/24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3600" spc="-15" baseline="1157" dirty="0">
                <a:latin typeface="Arial"/>
                <a:cs typeface="Arial"/>
              </a:rPr>
              <a:t>223.1.2.0/24</a:t>
            </a:r>
            <a:endParaRPr sz="3600" baseline="1157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413117" y="4157853"/>
            <a:ext cx="1722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223.1.3.0/24</a:t>
            </a:r>
            <a:endParaRPr sz="24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124200" y="2020823"/>
            <a:ext cx="3832225" cy="467995"/>
          </a:xfrm>
          <a:custGeom>
            <a:avLst/>
            <a:gdLst/>
            <a:ahLst/>
            <a:cxnLst/>
            <a:rect l="l" t="t" r="r" b="b"/>
            <a:pathLst>
              <a:path w="3832225" h="467994">
                <a:moveTo>
                  <a:pt x="1071879" y="0"/>
                </a:moveTo>
                <a:lnTo>
                  <a:pt x="0" y="467867"/>
                </a:lnTo>
              </a:path>
              <a:path w="3832225" h="467994">
                <a:moveTo>
                  <a:pt x="3832098" y="28955"/>
                </a:moveTo>
                <a:lnTo>
                  <a:pt x="3674364" y="320421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331590" y="39496"/>
            <a:ext cx="483235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marR="5080" indent="-643890">
              <a:lnSpc>
                <a:spcPct val="1214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subdivision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 have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4316984" y="799541"/>
            <a:ext cx="300926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Computers</a:t>
            </a:r>
            <a:r>
              <a:rPr spc="-25" dirty="0"/>
              <a:t> </a:t>
            </a:r>
            <a:r>
              <a:rPr dirty="0"/>
              <a:t>usually</a:t>
            </a:r>
            <a:r>
              <a:rPr spc="-25" dirty="0"/>
              <a:t> </a:t>
            </a:r>
            <a:r>
              <a:rPr dirty="0"/>
              <a:t>have</a:t>
            </a:r>
            <a:r>
              <a:rPr spc="-25" dirty="0"/>
              <a:t> </a:t>
            </a:r>
            <a:r>
              <a:rPr spc="-50" dirty="0"/>
              <a:t>1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interface.</a:t>
            </a:r>
            <a:r>
              <a:rPr spc="-30" dirty="0"/>
              <a:t> </a:t>
            </a:r>
            <a:r>
              <a:rPr dirty="0"/>
              <a:t>Routers</a:t>
            </a:r>
            <a:r>
              <a:rPr spc="-20" dirty="0"/>
              <a:t> </a:t>
            </a:r>
            <a:r>
              <a:rPr dirty="0"/>
              <a:t>have</a:t>
            </a:r>
            <a:r>
              <a:rPr spc="-25" dirty="0"/>
              <a:t> </a:t>
            </a:r>
            <a:r>
              <a:rPr spc="-20" dirty="0"/>
              <a:t>many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90338" y="152463"/>
            <a:ext cx="5946140" cy="6085840"/>
            <a:chOff x="4990338" y="152463"/>
            <a:chExt cx="5946140" cy="6085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800" y="152463"/>
              <a:ext cx="5641848" cy="60857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95155" y="1394967"/>
              <a:ext cx="289560" cy="310515"/>
            </a:xfrm>
            <a:custGeom>
              <a:avLst/>
              <a:gdLst/>
              <a:ahLst/>
              <a:cxnLst/>
              <a:rect l="l" t="t" r="r" b="b"/>
              <a:pathLst>
                <a:path w="289559" h="310514">
                  <a:moveTo>
                    <a:pt x="175158" y="23380"/>
                  </a:moveTo>
                  <a:close/>
                </a:path>
                <a:path w="289559" h="310514">
                  <a:moveTo>
                    <a:pt x="289179" y="295783"/>
                  </a:moveTo>
                  <a:lnTo>
                    <a:pt x="286639" y="292608"/>
                  </a:lnTo>
                  <a:lnTo>
                    <a:pt x="285369" y="290830"/>
                  </a:lnTo>
                  <a:lnTo>
                    <a:pt x="283210" y="288163"/>
                  </a:lnTo>
                  <a:lnTo>
                    <a:pt x="280162" y="286512"/>
                  </a:lnTo>
                  <a:lnTo>
                    <a:pt x="276733" y="286385"/>
                  </a:lnTo>
                  <a:lnTo>
                    <a:pt x="194322" y="281533"/>
                  </a:lnTo>
                  <a:lnTo>
                    <a:pt x="194449" y="278257"/>
                  </a:lnTo>
                  <a:lnTo>
                    <a:pt x="195605" y="251968"/>
                  </a:lnTo>
                  <a:lnTo>
                    <a:pt x="199263" y="154432"/>
                  </a:lnTo>
                  <a:lnTo>
                    <a:pt x="200152" y="110363"/>
                  </a:lnTo>
                  <a:lnTo>
                    <a:pt x="200139" y="109855"/>
                  </a:lnTo>
                  <a:lnTo>
                    <a:pt x="199517" y="25158"/>
                  </a:lnTo>
                  <a:lnTo>
                    <a:pt x="199618" y="24130"/>
                  </a:lnTo>
                  <a:lnTo>
                    <a:pt x="199644" y="22098"/>
                  </a:lnTo>
                  <a:lnTo>
                    <a:pt x="199517" y="19812"/>
                  </a:lnTo>
                  <a:lnTo>
                    <a:pt x="199263" y="18796"/>
                  </a:lnTo>
                  <a:lnTo>
                    <a:pt x="199263" y="18288"/>
                  </a:lnTo>
                  <a:lnTo>
                    <a:pt x="198628" y="15748"/>
                  </a:lnTo>
                  <a:lnTo>
                    <a:pt x="198374" y="15240"/>
                  </a:lnTo>
                  <a:lnTo>
                    <a:pt x="198120" y="14224"/>
                  </a:lnTo>
                  <a:lnTo>
                    <a:pt x="197866" y="13716"/>
                  </a:lnTo>
                  <a:lnTo>
                    <a:pt x="197739" y="13335"/>
                  </a:lnTo>
                  <a:lnTo>
                    <a:pt x="196977" y="11811"/>
                  </a:lnTo>
                  <a:lnTo>
                    <a:pt x="196850" y="11430"/>
                  </a:lnTo>
                  <a:lnTo>
                    <a:pt x="196469" y="10922"/>
                  </a:lnTo>
                  <a:lnTo>
                    <a:pt x="196215" y="10541"/>
                  </a:lnTo>
                  <a:lnTo>
                    <a:pt x="195961" y="10033"/>
                  </a:lnTo>
                  <a:lnTo>
                    <a:pt x="195707" y="9652"/>
                  </a:lnTo>
                  <a:lnTo>
                    <a:pt x="195453" y="9144"/>
                  </a:lnTo>
                  <a:lnTo>
                    <a:pt x="195072" y="8763"/>
                  </a:lnTo>
                  <a:lnTo>
                    <a:pt x="194818" y="8382"/>
                  </a:lnTo>
                  <a:lnTo>
                    <a:pt x="194437" y="8001"/>
                  </a:lnTo>
                  <a:lnTo>
                    <a:pt x="194183" y="7493"/>
                  </a:lnTo>
                  <a:lnTo>
                    <a:pt x="193548" y="6858"/>
                  </a:lnTo>
                  <a:lnTo>
                    <a:pt x="193421" y="6731"/>
                  </a:lnTo>
                  <a:lnTo>
                    <a:pt x="193167" y="6350"/>
                  </a:lnTo>
                  <a:lnTo>
                    <a:pt x="192405" y="5588"/>
                  </a:lnTo>
                  <a:lnTo>
                    <a:pt x="192024" y="5207"/>
                  </a:lnTo>
                  <a:lnTo>
                    <a:pt x="191643" y="4953"/>
                  </a:lnTo>
                  <a:lnTo>
                    <a:pt x="190881" y="4191"/>
                  </a:lnTo>
                  <a:lnTo>
                    <a:pt x="190373" y="3937"/>
                  </a:lnTo>
                  <a:lnTo>
                    <a:pt x="189992" y="3556"/>
                  </a:lnTo>
                  <a:lnTo>
                    <a:pt x="189230" y="3048"/>
                  </a:lnTo>
                  <a:lnTo>
                    <a:pt x="188722" y="2667"/>
                  </a:lnTo>
                  <a:lnTo>
                    <a:pt x="188341" y="2413"/>
                  </a:lnTo>
                  <a:lnTo>
                    <a:pt x="187833" y="2159"/>
                  </a:lnTo>
                  <a:lnTo>
                    <a:pt x="187452" y="1905"/>
                  </a:lnTo>
                  <a:lnTo>
                    <a:pt x="186436" y="1397"/>
                  </a:lnTo>
                  <a:lnTo>
                    <a:pt x="184785" y="508"/>
                  </a:lnTo>
                  <a:lnTo>
                    <a:pt x="183007" y="127"/>
                  </a:lnTo>
                  <a:lnTo>
                    <a:pt x="181229" y="0"/>
                  </a:lnTo>
                  <a:lnTo>
                    <a:pt x="179197" y="0"/>
                  </a:lnTo>
                  <a:lnTo>
                    <a:pt x="179197" y="24638"/>
                  </a:lnTo>
                  <a:lnTo>
                    <a:pt x="177800" y="24853"/>
                  </a:lnTo>
                  <a:lnTo>
                    <a:pt x="178511" y="24726"/>
                  </a:lnTo>
                  <a:lnTo>
                    <a:pt x="179197" y="24638"/>
                  </a:lnTo>
                  <a:lnTo>
                    <a:pt x="179197" y="0"/>
                  </a:lnTo>
                  <a:lnTo>
                    <a:pt x="176530" y="0"/>
                  </a:lnTo>
                  <a:lnTo>
                    <a:pt x="176098" y="63"/>
                  </a:lnTo>
                  <a:lnTo>
                    <a:pt x="176098" y="23622"/>
                  </a:lnTo>
                  <a:lnTo>
                    <a:pt x="175298" y="23418"/>
                  </a:lnTo>
                  <a:lnTo>
                    <a:pt x="176098" y="23622"/>
                  </a:lnTo>
                  <a:lnTo>
                    <a:pt x="176098" y="63"/>
                  </a:lnTo>
                  <a:lnTo>
                    <a:pt x="175641" y="127"/>
                  </a:lnTo>
                  <a:lnTo>
                    <a:pt x="175133" y="254"/>
                  </a:lnTo>
                  <a:lnTo>
                    <a:pt x="174371" y="254"/>
                  </a:lnTo>
                  <a:lnTo>
                    <a:pt x="173863" y="381"/>
                  </a:lnTo>
                  <a:lnTo>
                    <a:pt x="172974" y="508"/>
                  </a:lnTo>
                  <a:lnTo>
                    <a:pt x="172466" y="635"/>
                  </a:lnTo>
                  <a:lnTo>
                    <a:pt x="171704" y="889"/>
                  </a:lnTo>
                  <a:lnTo>
                    <a:pt x="171196" y="1016"/>
                  </a:lnTo>
                  <a:lnTo>
                    <a:pt x="170434" y="1143"/>
                  </a:lnTo>
                  <a:lnTo>
                    <a:pt x="169926" y="1397"/>
                  </a:lnTo>
                  <a:lnTo>
                    <a:pt x="168529" y="1778"/>
                  </a:lnTo>
                  <a:lnTo>
                    <a:pt x="167767" y="2032"/>
                  </a:lnTo>
                  <a:lnTo>
                    <a:pt x="167259" y="2286"/>
                  </a:lnTo>
                  <a:lnTo>
                    <a:pt x="166624" y="2540"/>
                  </a:lnTo>
                  <a:lnTo>
                    <a:pt x="164084" y="3810"/>
                  </a:lnTo>
                  <a:lnTo>
                    <a:pt x="163703" y="4064"/>
                  </a:lnTo>
                  <a:lnTo>
                    <a:pt x="162941" y="4445"/>
                  </a:lnTo>
                  <a:lnTo>
                    <a:pt x="160655" y="5969"/>
                  </a:lnTo>
                  <a:lnTo>
                    <a:pt x="126873" y="23876"/>
                  </a:lnTo>
                  <a:lnTo>
                    <a:pt x="127000" y="23876"/>
                  </a:lnTo>
                  <a:lnTo>
                    <a:pt x="98933" y="38354"/>
                  </a:lnTo>
                  <a:lnTo>
                    <a:pt x="98552" y="38481"/>
                  </a:lnTo>
                  <a:lnTo>
                    <a:pt x="43307" y="69088"/>
                  </a:lnTo>
                  <a:lnTo>
                    <a:pt x="42545" y="69469"/>
                  </a:lnTo>
                  <a:lnTo>
                    <a:pt x="39624" y="71374"/>
                  </a:lnTo>
                  <a:lnTo>
                    <a:pt x="39243" y="71501"/>
                  </a:lnTo>
                  <a:lnTo>
                    <a:pt x="28067" y="78486"/>
                  </a:lnTo>
                  <a:lnTo>
                    <a:pt x="28575" y="78232"/>
                  </a:lnTo>
                  <a:lnTo>
                    <a:pt x="28016" y="78486"/>
                  </a:lnTo>
                  <a:lnTo>
                    <a:pt x="25781" y="79502"/>
                  </a:lnTo>
                  <a:lnTo>
                    <a:pt x="26289" y="79375"/>
                  </a:lnTo>
                  <a:lnTo>
                    <a:pt x="23495" y="80518"/>
                  </a:lnTo>
                  <a:lnTo>
                    <a:pt x="24003" y="80264"/>
                  </a:lnTo>
                  <a:lnTo>
                    <a:pt x="21082" y="81280"/>
                  </a:lnTo>
                  <a:lnTo>
                    <a:pt x="21590" y="81153"/>
                  </a:lnTo>
                  <a:lnTo>
                    <a:pt x="18669" y="82042"/>
                  </a:lnTo>
                  <a:lnTo>
                    <a:pt x="19177" y="81788"/>
                  </a:lnTo>
                  <a:lnTo>
                    <a:pt x="16764" y="82423"/>
                  </a:lnTo>
                  <a:lnTo>
                    <a:pt x="16624" y="82461"/>
                  </a:lnTo>
                  <a:lnTo>
                    <a:pt x="16179" y="82550"/>
                  </a:lnTo>
                  <a:lnTo>
                    <a:pt x="13843" y="83058"/>
                  </a:lnTo>
                  <a:lnTo>
                    <a:pt x="14351" y="83058"/>
                  </a:lnTo>
                  <a:lnTo>
                    <a:pt x="11303" y="83439"/>
                  </a:lnTo>
                  <a:lnTo>
                    <a:pt x="4572" y="84582"/>
                  </a:lnTo>
                  <a:lnTo>
                    <a:pt x="0" y="90932"/>
                  </a:lnTo>
                  <a:lnTo>
                    <a:pt x="2286" y="104521"/>
                  </a:lnTo>
                  <a:lnTo>
                    <a:pt x="8636" y="109093"/>
                  </a:lnTo>
                  <a:lnTo>
                    <a:pt x="18415" y="107442"/>
                  </a:lnTo>
                  <a:lnTo>
                    <a:pt x="18923" y="107315"/>
                  </a:lnTo>
                  <a:lnTo>
                    <a:pt x="21844" y="106680"/>
                  </a:lnTo>
                  <a:lnTo>
                    <a:pt x="25908" y="105664"/>
                  </a:lnTo>
                  <a:lnTo>
                    <a:pt x="28829" y="104775"/>
                  </a:lnTo>
                  <a:lnTo>
                    <a:pt x="29337" y="104648"/>
                  </a:lnTo>
                  <a:lnTo>
                    <a:pt x="32131" y="103632"/>
                  </a:lnTo>
                  <a:lnTo>
                    <a:pt x="32639" y="103378"/>
                  </a:lnTo>
                  <a:lnTo>
                    <a:pt x="35433" y="102362"/>
                  </a:lnTo>
                  <a:lnTo>
                    <a:pt x="35941" y="102108"/>
                  </a:lnTo>
                  <a:lnTo>
                    <a:pt x="38735" y="100838"/>
                  </a:lnTo>
                  <a:lnTo>
                    <a:pt x="45085" y="97536"/>
                  </a:lnTo>
                  <a:lnTo>
                    <a:pt x="45974" y="96901"/>
                  </a:lnTo>
                  <a:lnTo>
                    <a:pt x="53009" y="92202"/>
                  </a:lnTo>
                  <a:lnTo>
                    <a:pt x="53213" y="92075"/>
                  </a:lnTo>
                  <a:lnTo>
                    <a:pt x="52832" y="92202"/>
                  </a:lnTo>
                  <a:lnTo>
                    <a:pt x="55270" y="90678"/>
                  </a:lnTo>
                  <a:lnTo>
                    <a:pt x="55880" y="90297"/>
                  </a:lnTo>
                  <a:lnTo>
                    <a:pt x="55460" y="90563"/>
                  </a:lnTo>
                  <a:lnTo>
                    <a:pt x="55930" y="90297"/>
                  </a:lnTo>
                  <a:lnTo>
                    <a:pt x="70205" y="82423"/>
                  </a:lnTo>
                  <a:lnTo>
                    <a:pt x="70891" y="82042"/>
                  </a:lnTo>
                  <a:lnTo>
                    <a:pt x="72504" y="81153"/>
                  </a:lnTo>
                  <a:lnTo>
                    <a:pt x="73660" y="80518"/>
                  </a:lnTo>
                  <a:lnTo>
                    <a:pt x="75730" y="79375"/>
                  </a:lnTo>
                  <a:lnTo>
                    <a:pt x="79641" y="77216"/>
                  </a:lnTo>
                  <a:lnTo>
                    <a:pt x="81940" y="75946"/>
                  </a:lnTo>
                  <a:lnTo>
                    <a:pt x="110248" y="60325"/>
                  </a:lnTo>
                  <a:lnTo>
                    <a:pt x="138430" y="45847"/>
                  </a:lnTo>
                  <a:lnTo>
                    <a:pt x="138557" y="45847"/>
                  </a:lnTo>
                  <a:lnTo>
                    <a:pt x="173101" y="27432"/>
                  </a:lnTo>
                  <a:lnTo>
                    <a:pt x="174764" y="26365"/>
                  </a:lnTo>
                  <a:lnTo>
                    <a:pt x="174879" y="22098"/>
                  </a:lnTo>
                  <a:lnTo>
                    <a:pt x="174967" y="22999"/>
                  </a:lnTo>
                  <a:lnTo>
                    <a:pt x="175082" y="23202"/>
                  </a:lnTo>
                  <a:lnTo>
                    <a:pt x="175196" y="23380"/>
                  </a:lnTo>
                  <a:lnTo>
                    <a:pt x="175514" y="23622"/>
                  </a:lnTo>
                  <a:lnTo>
                    <a:pt x="175209" y="23431"/>
                  </a:lnTo>
                  <a:lnTo>
                    <a:pt x="174955" y="23202"/>
                  </a:lnTo>
                  <a:lnTo>
                    <a:pt x="175006" y="23380"/>
                  </a:lnTo>
                  <a:lnTo>
                    <a:pt x="174879" y="23126"/>
                  </a:lnTo>
                  <a:lnTo>
                    <a:pt x="174764" y="26365"/>
                  </a:lnTo>
                  <a:lnTo>
                    <a:pt x="174853" y="38354"/>
                  </a:lnTo>
                  <a:lnTo>
                    <a:pt x="175374" y="109969"/>
                  </a:lnTo>
                  <a:lnTo>
                    <a:pt x="174498" y="153543"/>
                  </a:lnTo>
                  <a:lnTo>
                    <a:pt x="174485" y="153670"/>
                  </a:lnTo>
                  <a:lnTo>
                    <a:pt x="170815" y="251968"/>
                  </a:lnTo>
                  <a:lnTo>
                    <a:pt x="170942" y="278257"/>
                  </a:lnTo>
                  <a:lnTo>
                    <a:pt x="170992" y="280162"/>
                  </a:lnTo>
                  <a:lnTo>
                    <a:pt x="117348" y="276987"/>
                  </a:lnTo>
                  <a:lnTo>
                    <a:pt x="111506" y="282194"/>
                  </a:lnTo>
                  <a:lnTo>
                    <a:pt x="110744" y="295783"/>
                  </a:lnTo>
                  <a:lnTo>
                    <a:pt x="115951" y="301625"/>
                  </a:lnTo>
                  <a:lnTo>
                    <a:pt x="196850" y="306324"/>
                  </a:lnTo>
                  <a:lnTo>
                    <a:pt x="275463" y="309880"/>
                  </a:lnTo>
                  <a:lnTo>
                    <a:pt x="279400" y="310134"/>
                  </a:lnTo>
                  <a:lnTo>
                    <a:pt x="283083" y="308356"/>
                  </a:lnTo>
                  <a:lnTo>
                    <a:pt x="285369" y="305308"/>
                  </a:lnTo>
                  <a:lnTo>
                    <a:pt x="286766" y="303530"/>
                  </a:lnTo>
                  <a:lnTo>
                    <a:pt x="289179" y="300355"/>
                  </a:lnTo>
                  <a:lnTo>
                    <a:pt x="289179" y="295783"/>
                  </a:lnTo>
                  <a:close/>
                </a:path>
              </a:pathLst>
            </a:custGeom>
            <a:solidFill>
              <a:srgbClr val="66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927" y="2883280"/>
              <a:ext cx="334264" cy="3403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7375" y="4753991"/>
              <a:ext cx="189102" cy="2870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9974" y="3513835"/>
              <a:ext cx="176049" cy="1645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030972" y="3535298"/>
              <a:ext cx="24765" cy="267970"/>
            </a:xfrm>
            <a:custGeom>
              <a:avLst/>
              <a:gdLst/>
              <a:ahLst/>
              <a:cxnLst/>
              <a:rect l="l" t="t" r="r" b="b"/>
              <a:pathLst>
                <a:path w="24765" h="267970">
                  <a:moveTo>
                    <a:pt x="14731" y="0"/>
                  </a:moveTo>
                  <a:lnTo>
                    <a:pt x="10032" y="0"/>
                  </a:lnTo>
                  <a:lnTo>
                    <a:pt x="2285" y="4445"/>
                  </a:lnTo>
                  <a:lnTo>
                    <a:pt x="0" y="8636"/>
                  </a:lnTo>
                  <a:lnTo>
                    <a:pt x="0" y="12953"/>
                  </a:lnTo>
                  <a:lnTo>
                    <a:pt x="507" y="258190"/>
                  </a:lnTo>
                  <a:lnTo>
                    <a:pt x="2285" y="261619"/>
                  </a:lnTo>
                  <a:lnTo>
                    <a:pt x="10032" y="267715"/>
                  </a:lnTo>
                  <a:lnTo>
                    <a:pt x="14604" y="267715"/>
                  </a:lnTo>
                  <a:lnTo>
                    <a:pt x="22478" y="261619"/>
                  </a:lnTo>
                  <a:lnTo>
                    <a:pt x="24129" y="258190"/>
                  </a:lnTo>
                  <a:lnTo>
                    <a:pt x="24764" y="8636"/>
                  </a:lnTo>
                  <a:lnTo>
                    <a:pt x="22351" y="4445"/>
                  </a:lnTo>
                  <a:lnTo>
                    <a:pt x="14731" y="0"/>
                  </a:lnTo>
                  <a:close/>
                </a:path>
              </a:pathLst>
            </a:custGeom>
            <a:solidFill>
              <a:srgbClr val="66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0338" y="4576572"/>
              <a:ext cx="238760" cy="355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4254" y="2768853"/>
              <a:ext cx="219964" cy="39877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22044" y="1087882"/>
            <a:ext cx="215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6</a:t>
            </a:r>
            <a:r>
              <a:rPr sz="3600" b="1" spc="-35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subnets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145844" y="1712722"/>
            <a:ext cx="3217545" cy="2585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ourier New"/>
                <a:cs typeface="Courier New"/>
              </a:rPr>
              <a:t>1.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223.1.1.0/24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ourier New"/>
                <a:cs typeface="Courier New"/>
              </a:rPr>
              <a:t>2.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223.1.7.0/24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ourier New"/>
                <a:cs typeface="Courier New"/>
              </a:rPr>
              <a:t>3.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223.1.3.0/24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ourier New"/>
                <a:cs typeface="Courier New"/>
              </a:rPr>
              <a:t>4.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223.1.8.0/24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ourier New"/>
                <a:cs typeface="Courier New"/>
              </a:rPr>
              <a:t>5.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223.1.2.0/24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ourier New"/>
                <a:cs typeface="Courier New"/>
              </a:rPr>
              <a:t>6.</a:t>
            </a:r>
            <a:r>
              <a:rPr sz="2800" spc="-50" dirty="0">
                <a:latin typeface="Courier New"/>
                <a:cs typeface="Courier New"/>
              </a:rPr>
              <a:t> </a:t>
            </a:r>
            <a:r>
              <a:rPr sz="2800" spc="-10" dirty="0">
                <a:latin typeface="Courier New"/>
                <a:cs typeface="Courier New"/>
              </a:rPr>
              <a:t>223.1.9.0/23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101600"/>
            <a:ext cx="456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Managing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Assigning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Subnets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5489" y="927861"/>
            <a:ext cx="257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ourier New"/>
                <a:cs typeface="Courier New"/>
              </a:rPr>
              <a:t>223.1.1.0/24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047115"/>
            <a:ext cx="1166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146" y="962914"/>
            <a:ext cx="332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contains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1804416"/>
            <a:ext cx="3505200" cy="39700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2800" spc="-10" dirty="0">
                <a:latin typeface="Courier New"/>
                <a:cs typeface="Courier New"/>
              </a:rPr>
              <a:t>223.1.1.1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223.1.1.3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ourier New"/>
                <a:cs typeface="Courier New"/>
              </a:rPr>
              <a:t>223.1.1.4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223.1.1.5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…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223.1.1.252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223.1.1.253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223.1.1.254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11483" y="2623185"/>
            <a:ext cx="169545" cy="341630"/>
          </a:xfrm>
          <a:custGeom>
            <a:avLst/>
            <a:gdLst/>
            <a:ahLst/>
            <a:cxnLst/>
            <a:rect l="l" t="t" r="r" b="b"/>
            <a:pathLst>
              <a:path w="169545" h="341630">
                <a:moveTo>
                  <a:pt x="169164" y="0"/>
                </a:moveTo>
                <a:lnTo>
                  <a:pt x="0" y="0"/>
                </a:lnTo>
                <a:lnTo>
                  <a:pt x="0" y="341375"/>
                </a:lnTo>
                <a:lnTo>
                  <a:pt x="169164" y="341375"/>
                </a:lnTo>
                <a:lnTo>
                  <a:pt x="169164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75175" y="2577465"/>
            <a:ext cx="6720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How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/24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subnet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provide?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140" y="5955297"/>
            <a:ext cx="47364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0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255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reserved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special services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(?)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101600"/>
            <a:ext cx="456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Managing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Assigning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Subnets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5489" y="927861"/>
            <a:ext cx="2579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ourier New"/>
                <a:cs typeface="Courier New"/>
              </a:rPr>
              <a:t>223.1.1.0/24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1047115"/>
            <a:ext cx="1166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146" y="962914"/>
            <a:ext cx="332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contains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following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1804416"/>
            <a:ext cx="3505200" cy="39700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0"/>
              </a:spcBef>
            </a:pPr>
            <a:r>
              <a:rPr sz="2800" spc="-10" dirty="0">
                <a:latin typeface="Courier New"/>
                <a:cs typeface="Courier New"/>
              </a:rPr>
              <a:t>223.1.1.1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223.1.1.3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latin typeface="Courier New"/>
                <a:cs typeface="Courier New"/>
              </a:rPr>
              <a:t>223.1.1.4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223.1.1.5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5" dirty="0">
                <a:latin typeface="Courier New"/>
                <a:cs typeface="Courier New"/>
              </a:rPr>
              <a:t>…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223.1.1.252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223.1.1.253</a:t>
            </a:r>
            <a:endParaRPr sz="28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ourier New"/>
                <a:cs typeface="Courier New"/>
              </a:rPr>
              <a:t>223.1.1.254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5175" y="2577465"/>
            <a:ext cx="6720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How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does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/24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subnet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provide?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8585" y="3296157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2^8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–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b="1" spc="-25" dirty="0">
                <a:latin typeface="Arial"/>
                <a:cs typeface="Arial"/>
              </a:rPr>
              <a:t>253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1670" y="4080509"/>
            <a:ext cx="2401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Class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522461" y="3086354"/>
            <a:ext cx="482600" cy="889635"/>
            <a:chOff x="8522461" y="3086354"/>
            <a:chExt cx="482600" cy="889635"/>
          </a:xfrm>
        </p:grpSpPr>
        <p:sp>
          <p:nvSpPr>
            <p:cNvPr id="11" name="object 11"/>
            <p:cNvSpPr/>
            <p:nvPr/>
          </p:nvSpPr>
          <p:spPr>
            <a:xfrm>
              <a:off x="8535161" y="3099054"/>
              <a:ext cx="457200" cy="864235"/>
            </a:xfrm>
            <a:custGeom>
              <a:avLst/>
              <a:gdLst/>
              <a:ahLst/>
              <a:cxnLst/>
              <a:rect l="l" t="t" r="r" b="b"/>
              <a:pathLst>
                <a:path w="457200" h="864235">
                  <a:moveTo>
                    <a:pt x="342900" y="0"/>
                  </a:moveTo>
                  <a:lnTo>
                    <a:pt x="114300" y="0"/>
                  </a:lnTo>
                  <a:lnTo>
                    <a:pt x="114300" y="635508"/>
                  </a:lnTo>
                  <a:lnTo>
                    <a:pt x="0" y="635508"/>
                  </a:lnTo>
                  <a:lnTo>
                    <a:pt x="228600" y="864108"/>
                  </a:lnTo>
                  <a:lnTo>
                    <a:pt x="457200" y="635508"/>
                  </a:lnTo>
                  <a:lnTo>
                    <a:pt x="342900" y="635508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35161" y="3099054"/>
              <a:ext cx="457200" cy="864235"/>
            </a:xfrm>
            <a:custGeom>
              <a:avLst/>
              <a:gdLst/>
              <a:ahLst/>
              <a:cxnLst/>
              <a:rect l="l" t="t" r="r" b="b"/>
              <a:pathLst>
                <a:path w="457200" h="864235">
                  <a:moveTo>
                    <a:pt x="0" y="635508"/>
                  </a:moveTo>
                  <a:lnTo>
                    <a:pt x="114300" y="635508"/>
                  </a:lnTo>
                  <a:lnTo>
                    <a:pt x="114300" y="0"/>
                  </a:lnTo>
                  <a:lnTo>
                    <a:pt x="342900" y="0"/>
                  </a:lnTo>
                  <a:lnTo>
                    <a:pt x="342900" y="635508"/>
                  </a:lnTo>
                  <a:lnTo>
                    <a:pt x="457200" y="635508"/>
                  </a:lnTo>
                  <a:lnTo>
                    <a:pt x="228600" y="864108"/>
                  </a:lnTo>
                  <a:lnTo>
                    <a:pt x="0" y="635508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2140" y="5955297"/>
            <a:ext cx="473646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dirty="0">
                <a:latin typeface="Arial"/>
                <a:cs typeface="Arial"/>
              </a:rPr>
              <a:t>0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255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reserved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special services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(?)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Managing</a:t>
            </a:r>
            <a:r>
              <a:rPr sz="2400" spc="-10" dirty="0"/>
              <a:t> </a:t>
            </a:r>
            <a:r>
              <a:rPr sz="2400" dirty="0"/>
              <a:t>and</a:t>
            </a:r>
            <a:r>
              <a:rPr sz="2400" spc="-15" dirty="0"/>
              <a:t> </a:t>
            </a:r>
            <a:r>
              <a:rPr sz="2400" dirty="0"/>
              <a:t>Assigning</a:t>
            </a:r>
            <a:r>
              <a:rPr sz="2400" spc="10" dirty="0"/>
              <a:t> </a:t>
            </a:r>
            <a:r>
              <a:rPr sz="2400" spc="-10" dirty="0"/>
              <a:t>Subnets</a:t>
            </a:r>
            <a:endParaRPr sz="2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0006" y="1212850"/>
          <a:ext cx="10189210" cy="174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3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Slash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Available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/8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255.0.0.0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2^24 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 =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16777216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/16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255.255.0.0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2^16 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 =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65,634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/24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255.255.255.0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2^8 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 =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254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5332476" y="3345941"/>
            <a:ext cx="169545" cy="341630"/>
          </a:xfrm>
          <a:custGeom>
            <a:avLst/>
            <a:gdLst/>
            <a:ahLst/>
            <a:cxnLst/>
            <a:rect l="l" t="t" r="r" b="b"/>
            <a:pathLst>
              <a:path w="169545" h="341629">
                <a:moveTo>
                  <a:pt x="169163" y="0"/>
                </a:moveTo>
                <a:lnTo>
                  <a:pt x="0" y="0"/>
                </a:lnTo>
                <a:lnTo>
                  <a:pt x="0" y="341376"/>
                </a:lnTo>
                <a:lnTo>
                  <a:pt x="169163" y="341376"/>
                </a:lnTo>
                <a:lnTo>
                  <a:pt x="169163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140" y="3300476"/>
            <a:ext cx="4903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Issues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assignment?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Managing</a:t>
            </a:r>
            <a:r>
              <a:rPr sz="2400" spc="-10" dirty="0"/>
              <a:t> </a:t>
            </a:r>
            <a:r>
              <a:rPr sz="2400" dirty="0"/>
              <a:t>and</a:t>
            </a:r>
            <a:r>
              <a:rPr sz="2400" spc="-15" dirty="0"/>
              <a:t> </a:t>
            </a:r>
            <a:r>
              <a:rPr sz="2400" dirty="0"/>
              <a:t>Assigning</a:t>
            </a:r>
            <a:r>
              <a:rPr sz="2400" spc="10" dirty="0"/>
              <a:t> </a:t>
            </a:r>
            <a:r>
              <a:rPr sz="2400" spc="-10" dirty="0"/>
              <a:t>Subnets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0006" y="1212850"/>
          <a:ext cx="10189210" cy="1746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3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Slash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Available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/8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255.0.0.0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2^24 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 =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16777216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B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/16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255.255.0.0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2^16 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 =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65,634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/24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255.255.255.0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2^8 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2 =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254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64540" y="3378530"/>
            <a:ext cx="953325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2000 devices,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either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8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subnets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 </a:t>
            </a:r>
            <a:r>
              <a:rPr sz="2400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rial"/>
                <a:cs typeface="Arial"/>
              </a:rPr>
              <a:t>subnet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(but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waste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63,000ish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addresses)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better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Managing</a:t>
            </a:r>
            <a:r>
              <a:rPr sz="2400" spc="-10" dirty="0"/>
              <a:t> </a:t>
            </a:r>
            <a:r>
              <a:rPr sz="2400" dirty="0"/>
              <a:t>and</a:t>
            </a:r>
            <a:r>
              <a:rPr sz="2400" spc="-15" dirty="0"/>
              <a:t> </a:t>
            </a:r>
            <a:r>
              <a:rPr sz="2400" dirty="0"/>
              <a:t>Assigning</a:t>
            </a:r>
            <a:r>
              <a:rPr sz="2400" spc="10" dirty="0"/>
              <a:t> </a:t>
            </a:r>
            <a:r>
              <a:rPr sz="2400" spc="-10" dirty="0"/>
              <a:t>Subnets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88340" y="1093978"/>
            <a:ext cx="4519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Our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available subnet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masks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been: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7889" y="1594190"/>
          <a:ext cx="9983470" cy="1250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0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4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ts val="3095"/>
                        </a:lnSpc>
                      </a:pPr>
                      <a:r>
                        <a:rPr sz="2800" spc="-10" dirty="0">
                          <a:latin typeface="Arial"/>
                          <a:cs typeface="Arial"/>
                        </a:rPr>
                        <a:t>255.255.255.0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095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11111111</a:t>
                      </a:r>
                      <a:r>
                        <a:rPr sz="2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11111111</a:t>
                      </a:r>
                      <a:r>
                        <a:rPr sz="28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11111111</a:t>
                      </a:r>
                      <a:r>
                        <a:rPr sz="28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00000000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31750">
                        <a:lnSpc>
                          <a:spcPts val="3210"/>
                        </a:lnSpc>
                      </a:pPr>
                      <a:r>
                        <a:rPr sz="2800" spc="-10" dirty="0">
                          <a:latin typeface="Arial"/>
                          <a:cs typeface="Arial"/>
                        </a:rPr>
                        <a:t>255.255.0.0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1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11111111</a:t>
                      </a:r>
                      <a:r>
                        <a:rPr sz="2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11111111</a:t>
                      </a:r>
                      <a:r>
                        <a:rPr sz="2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00000000</a:t>
                      </a:r>
                      <a:r>
                        <a:rPr sz="2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00000000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31750">
                        <a:lnSpc>
                          <a:spcPts val="3140"/>
                        </a:lnSpc>
                      </a:pPr>
                      <a:r>
                        <a:rPr sz="2800" spc="-10" dirty="0">
                          <a:latin typeface="Arial"/>
                          <a:cs typeface="Arial"/>
                        </a:rPr>
                        <a:t>255.0.0.0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140"/>
                        </a:lnSpc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11111111</a:t>
                      </a:r>
                      <a:r>
                        <a:rPr sz="2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00000000</a:t>
                      </a:r>
                      <a:r>
                        <a:rPr sz="28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dirty="0">
                          <a:latin typeface="Arial"/>
                          <a:cs typeface="Arial"/>
                        </a:rPr>
                        <a:t>00000000</a:t>
                      </a:r>
                      <a:r>
                        <a:rPr sz="28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800" spc="-10" dirty="0">
                          <a:latin typeface="Arial"/>
                          <a:cs typeface="Arial"/>
                        </a:rPr>
                        <a:t>00000000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780532" y="2451354"/>
            <a:ext cx="40005" cy="409575"/>
          </a:xfrm>
          <a:custGeom>
            <a:avLst/>
            <a:gdLst/>
            <a:ahLst/>
            <a:cxnLst/>
            <a:rect l="l" t="t" r="r" b="b"/>
            <a:pathLst>
              <a:path w="40004" h="409575">
                <a:moveTo>
                  <a:pt x="26796" y="388238"/>
                </a:moveTo>
                <a:lnTo>
                  <a:pt x="2412" y="388238"/>
                </a:lnTo>
                <a:lnTo>
                  <a:pt x="2285" y="389382"/>
                </a:lnTo>
                <a:lnTo>
                  <a:pt x="0" y="400431"/>
                </a:lnTo>
                <a:lnTo>
                  <a:pt x="3937" y="406526"/>
                </a:lnTo>
                <a:lnTo>
                  <a:pt x="10159" y="407924"/>
                </a:lnTo>
                <a:lnTo>
                  <a:pt x="16509" y="409448"/>
                </a:lnTo>
                <a:lnTo>
                  <a:pt x="22732" y="405638"/>
                </a:lnTo>
                <a:lnTo>
                  <a:pt x="24256" y="399288"/>
                </a:lnTo>
                <a:lnTo>
                  <a:pt x="25907" y="393065"/>
                </a:lnTo>
                <a:lnTo>
                  <a:pt x="26415" y="390525"/>
                </a:lnTo>
                <a:lnTo>
                  <a:pt x="26542" y="390017"/>
                </a:lnTo>
                <a:lnTo>
                  <a:pt x="26796" y="388238"/>
                </a:lnTo>
                <a:close/>
              </a:path>
              <a:path w="40004" h="409575">
                <a:moveTo>
                  <a:pt x="2387" y="388371"/>
                </a:moveTo>
                <a:lnTo>
                  <a:pt x="2189" y="389382"/>
                </a:lnTo>
                <a:lnTo>
                  <a:pt x="2387" y="388371"/>
                </a:lnTo>
                <a:close/>
              </a:path>
              <a:path w="40004" h="409575">
                <a:moveTo>
                  <a:pt x="27413" y="382650"/>
                </a:moveTo>
                <a:lnTo>
                  <a:pt x="2666" y="382650"/>
                </a:lnTo>
                <a:lnTo>
                  <a:pt x="2666" y="385318"/>
                </a:lnTo>
                <a:lnTo>
                  <a:pt x="2539" y="387350"/>
                </a:lnTo>
                <a:lnTo>
                  <a:pt x="2387" y="388371"/>
                </a:lnTo>
                <a:lnTo>
                  <a:pt x="2412" y="388238"/>
                </a:lnTo>
                <a:lnTo>
                  <a:pt x="26796" y="388238"/>
                </a:lnTo>
                <a:lnTo>
                  <a:pt x="26923" y="386842"/>
                </a:lnTo>
                <a:lnTo>
                  <a:pt x="27228" y="384810"/>
                </a:lnTo>
                <a:lnTo>
                  <a:pt x="27413" y="382650"/>
                </a:lnTo>
                <a:close/>
              </a:path>
              <a:path w="40004" h="409575">
                <a:moveTo>
                  <a:pt x="2539" y="386842"/>
                </a:moveTo>
                <a:lnTo>
                  <a:pt x="2489" y="387350"/>
                </a:lnTo>
                <a:lnTo>
                  <a:pt x="2539" y="386842"/>
                </a:lnTo>
                <a:close/>
              </a:path>
              <a:path w="40004" h="409575">
                <a:moveTo>
                  <a:pt x="2666" y="384810"/>
                </a:moveTo>
                <a:lnTo>
                  <a:pt x="2641" y="385318"/>
                </a:lnTo>
                <a:lnTo>
                  <a:pt x="2666" y="384810"/>
                </a:lnTo>
                <a:close/>
              </a:path>
              <a:path w="40004" h="409575">
                <a:moveTo>
                  <a:pt x="39750" y="24003"/>
                </a:moveTo>
                <a:lnTo>
                  <a:pt x="15112" y="24003"/>
                </a:lnTo>
                <a:lnTo>
                  <a:pt x="12445" y="129159"/>
                </a:lnTo>
                <a:lnTo>
                  <a:pt x="12350" y="130175"/>
                </a:lnTo>
                <a:lnTo>
                  <a:pt x="7492" y="207772"/>
                </a:lnTo>
                <a:lnTo>
                  <a:pt x="5570" y="288290"/>
                </a:lnTo>
                <a:lnTo>
                  <a:pt x="3301" y="371475"/>
                </a:lnTo>
                <a:lnTo>
                  <a:pt x="2666" y="379222"/>
                </a:lnTo>
                <a:lnTo>
                  <a:pt x="2666" y="383286"/>
                </a:lnTo>
                <a:lnTo>
                  <a:pt x="2666" y="382650"/>
                </a:lnTo>
                <a:lnTo>
                  <a:pt x="27413" y="382650"/>
                </a:lnTo>
                <a:lnTo>
                  <a:pt x="27558" y="381126"/>
                </a:lnTo>
                <a:lnTo>
                  <a:pt x="28066" y="372491"/>
                </a:lnTo>
                <a:lnTo>
                  <a:pt x="30368" y="287655"/>
                </a:lnTo>
                <a:lnTo>
                  <a:pt x="32245" y="209296"/>
                </a:lnTo>
                <a:lnTo>
                  <a:pt x="37210" y="130175"/>
                </a:lnTo>
                <a:lnTo>
                  <a:pt x="39750" y="24637"/>
                </a:lnTo>
                <a:lnTo>
                  <a:pt x="39750" y="24003"/>
                </a:lnTo>
                <a:close/>
              </a:path>
              <a:path w="40004" h="409575">
                <a:moveTo>
                  <a:pt x="3301" y="370713"/>
                </a:moveTo>
                <a:lnTo>
                  <a:pt x="3245" y="371475"/>
                </a:lnTo>
                <a:lnTo>
                  <a:pt x="3301" y="370713"/>
                </a:lnTo>
                <a:close/>
              </a:path>
              <a:path w="40004" h="409575">
                <a:moveTo>
                  <a:pt x="32289" y="208787"/>
                </a:moveTo>
                <a:lnTo>
                  <a:pt x="32257" y="209296"/>
                </a:lnTo>
                <a:lnTo>
                  <a:pt x="32289" y="208787"/>
                </a:lnTo>
                <a:close/>
              </a:path>
              <a:path w="40004" h="409575">
                <a:moveTo>
                  <a:pt x="12445" y="128650"/>
                </a:moveTo>
                <a:lnTo>
                  <a:pt x="12414" y="129159"/>
                </a:lnTo>
                <a:lnTo>
                  <a:pt x="12445" y="128650"/>
                </a:lnTo>
                <a:close/>
              </a:path>
              <a:path w="40004" h="409575">
                <a:moveTo>
                  <a:pt x="34289" y="0"/>
                </a:moveTo>
                <a:lnTo>
                  <a:pt x="20573" y="0"/>
                </a:lnTo>
                <a:lnTo>
                  <a:pt x="15112" y="5461"/>
                </a:lnTo>
                <a:lnTo>
                  <a:pt x="15110" y="24114"/>
                </a:lnTo>
                <a:lnTo>
                  <a:pt x="39750" y="24003"/>
                </a:lnTo>
                <a:lnTo>
                  <a:pt x="39750" y="5461"/>
                </a:lnTo>
                <a:lnTo>
                  <a:pt x="34289" y="0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2745" y="2028063"/>
            <a:ext cx="34290" cy="397510"/>
          </a:xfrm>
          <a:custGeom>
            <a:avLst/>
            <a:gdLst/>
            <a:ahLst/>
            <a:cxnLst/>
            <a:rect l="l" t="t" r="r" b="b"/>
            <a:pathLst>
              <a:path w="34290" h="397510">
                <a:moveTo>
                  <a:pt x="33773" y="247269"/>
                </a:moveTo>
                <a:lnTo>
                  <a:pt x="9144" y="247269"/>
                </a:lnTo>
                <a:lnTo>
                  <a:pt x="9144" y="248158"/>
                </a:lnTo>
                <a:lnTo>
                  <a:pt x="9054" y="248792"/>
                </a:lnTo>
                <a:lnTo>
                  <a:pt x="6350" y="294766"/>
                </a:lnTo>
                <a:lnTo>
                  <a:pt x="3301" y="322707"/>
                </a:lnTo>
                <a:lnTo>
                  <a:pt x="3214" y="325500"/>
                </a:lnTo>
                <a:lnTo>
                  <a:pt x="761" y="382524"/>
                </a:lnTo>
                <a:lnTo>
                  <a:pt x="761" y="384937"/>
                </a:lnTo>
                <a:lnTo>
                  <a:pt x="1397" y="387223"/>
                </a:lnTo>
                <a:lnTo>
                  <a:pt x="5079" y="393064"/>
                </a:lnTo>
                <a:lnTo>
                  <a:pt x="6730" y="395732"/>
                </a:lnTo>
                <a:lnTo>
                  <a:pt x="9651" y="397256"/>
                </a:lnTo>
                <a:lnTo>
                  <a:pt x="15875" y="397256"/>
                </a:lnTo>
                <a:lnTo>
                  <a:pt x="18669" y="395604"/>
                </a:lnTo>
                <a:lnTo>
                  <a:pt x="20320" y="392938"/>
                </a:lnTo>
                <a:lnTo>
                  <a:pt x="22732" y="389127"/>
                </a:lnTo>
                <a:lnTo>
                  <a:pt x="23749" y="387476"/>
                </a:lnTo>
                <a:lnTo>
                  <a:pt x="24256" y="385572"/>
                </a:lnTo>
                <a:lnTo>
                  <a:pt x="24436" y="382524"/>
                </a:lnTo>
                <a:lnTo>
                  <a:pt x="27431" y="324612"/>
                </a:lnTo>
                <a:lnTo>
                  <a:pt x="30987" y="297052"/>
                </a:lnTo>
                <a:lnTo>
                  <a:pt x="31107" y="294259"/>
                </a:lnTo>
                <a:lnTo>
                  <a:pt x="33781" y="248792"/>
                </a:lnTo>
                <a:lnTo>
                  <a:pt x="33773" y="247269"/>
                </a:lnTo>
                <a:close/>
              </a:path>
              <a:path w="34290" h="397510">
                <a:moveTo>
                  <a:pt x="27543" y="324612"/>
                </a:moveTo>
                <a:lnTo>
                  <a:pt x="27431" y="325500"/>
                </a:lnTo>
                <a:lnTo>
                  <a:pt x="27543" y="324612"/>
                </a:lnTo>
                <a:close/>
              </a:path>
              <a:path w="34290" h="397510">
                <a:moveTo>
                  <a:pt x="6350" y="294259"/>
                </a:moveTo>
                <a:lnTo>
                  <a:pt x="6295" y="294766"/>
                </a:lnTo>
                <a:lnTo>
                  <a:pt x="6350" y="294259"/>
                </a:lnTo>
                <a:close/>
              </a:path>
              <a:path w="34290" h="397510">
                <a:moveTo>
                  <a:pt x="9135" y="247410"/>
                </a:moveTo>
                <a:lnTo>
                  <a:pt x="9091" y="248158"/>
                </a:lnTo>
                <a:lnTo>
                  <a:pt x="9135" y="247410"/>
                </a:lnTo>
                <a:close/>
              </a:path>
              <a:path w="34290" h="397510">
                <a:moveTo>
                  <a:pt x="18923" y="0"/>
                </a:moveTo>
                <a:lnTo>
                  <a:pt x="12192" y="253"/>
                </a:lnTo>
                <a:lnTo>
                  <a:pt x="5333" y="635"/>
                </a:lnTo>
                <a:lnTo>
                  <a:pt x="0" y="6350"/>
                </a:lnTo>
                <a:lnTo>
                  <a:pt x="380" y="13208"/>
                </a:lnTo>
                <a:lnTo>
                  <a:pt x="4572" y="106172"/>
                </a:lnTo>
                <a:lnTo>
                  <a:pt x="8889" y="202564"/>
                </a:lnTo>
                <a:lnTo>
                  <a:pt x="8889" y="225425"/>
                </a:lnTo>
                <a:lnTo>
                  <a:pt x="9135" y="247410"/>
                </a:lnTo>
                <a:lnTo>
                  <a:pt x="9144" y="247269"/>
                </a:lnTo>
                <a:lnTo>
                  <a:pt x="33773" y="247269"/>
                </a:lnTo>
                <a:lnTo>
                  <a:pt x="33527" y="201549"/>
                </a:lnTo>
                <a:lnTo>
                  <a:pt x="29336" y="105028"/>
                </a:lnTo>
                <a:lnTo>
                  <a:pt x="25019" y="12064"/>
                </a:lnTo>
                <a:lnTo>
                  <a:pt x="24764" y="5207"/>
                </a:lnTo>
                <a:lnTo>
                  <a:pt x="18923" y="0"/>
                </a:lnTo>
                <a:close/>
              </a:path>
              <a:path w="34290" h="397510">
                <a:moveTo>
                  <a:pt x="8762" y="202057"/>
                </a:moveTo>
                <a:lnTo>
                  <a:pt x="8765" y="202564"/>
                </a:lnTo>
                <a:lnTo>
                  <a:pt x="8762" y="202057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89595" y="1548511"/>
            <a:ext cx="31750" cy="445770"/>
          </a:xfrm>
          <a:custGeom>
            <a:avLst/>
            <a:gdLst/>
            <a:ahLst/>
            <a:cxnLst/>
            <a:rect l="l" t="t" r="r" b="b"/>
            <a:pathLst>
              <a:path w="31750" h="445769">
                <a:moveTo>
                  <a:pt x="25396" y="190753"/>
                </a:moveTo>
                <a:lnTo>
                  <a:pt x="631" y="190753"/>
                </a:lnTo>
                <a:lnTo>
                  <a:pt x="758" y="414400"/>
                </a:lnTo>
                <a:lnTo>
                  <a:pt x="3933" y="433831"/>
                </a:lnTo>
                <a:lnTo>
                  <a:pt x="4441" y="436625"/>
                </a:lnTo>
                <a:lnTo>
                  <a:pt x="5838" y="439165"/>
                </a:lnTo>
                <a:lnTo>
                  <a:pt x="7997" y="440943"/>
                </a:lnTo>
                <a:lnTo>
                  <a:pt x="10537" y="443102"/>
                </a:lnTo>
                <a:lnTo>
                  <a:pt x="12696" y="444880"/>
                </a:lnTo>
                <a:lnTo>
                  <a:pt x="15363" y="445642"/>
                </a:lnTo>
                <a:lnTo>
                  <a:pt x="20697" y="444626"/>
                </a:lnTo>
                <a:lnTo>
                  <a:pt x="22983" y="443102"/>
                </a:lnTo>
                <a:lnTo>
                  <a:pt x="24253" y="440689"/>
                </a:lnTo>
                <a:lnTo>
                  <a:pt x="25904" y="437768"/>
                </a:lnTo>
                <a:lnTo>
                  <a:pt x="27174" y="435610"/>
                </a:lnTo>
                <a:lnTo>
                  <a:pt x="27682" y="433197"/>
                </a:lnTo>
                <a:lnTo>
                  <a:pt x="27428" y="430656"/>
                </a:lnTo>
                <a:lnTo>
                  <a:pt x="25410" y="412368"/>
                </a:lnTo>
                <a:lnTo>
                  <a:pt x="25396" y="190753"/>
                </a:lnTo>
                <a:close/>
              </a:path>
              <a:path w="31750" h="445769">
                <a:moveTo>
                  <a:pt x="25396" y="412249"/>
                </a:moveTo>
                <a:close/>
              </a:path>
              <a:path w="31750" h="445769">
                <a:moveTo>
                  <a:pt x="25396" y="411099"/>
                </a:moveTo>
                <a:lnTo>
                  <a:pt x="25396" y="412249"/>
                </a:lnTo>
                <a:lnTo>
                  <a:pt x="25396" y="411099"/>
                </a:lnTo>
                <a:close/>
              </a:path>
              <a:path w="31750" h="445769">
                <a:moveTo>
                  <a:pt x="1647" y="19303"/>
                </a:moveTo>
                <a:lnTo>
                  <a:pt x="758" y="28321"/>
                </a:lnTo>
                <a:lnTo>
                  <a:pt x="0" y="137794"/>
                </a:lnTo>
                <a:lnTo>
                  <a:pt x="631" y="190880"/>
                </a:lnTo>
                <a:lnTo>
                  <a:pt x="25396" y="190753"/>
                </a:lnTo>
                <a:lnTo>
                  <a:pt x="24763" y="137540"/>
                </a:lnTo>
                <a:lnTo>
                  <a:pt x="25519" y="30861"/>
                </a:lnTo>
                <a:lnTo>
                  <a:pt x="25985" y="24764"/>
                </a:lnTo>
                <a:lnTo>
                  <a:pt x="23618" y="24764"/>
                </a:lnTo>
                <a:lnTo>
                  <a:pt x="23999" y="24511"/>
                </a:lnTo>
                <a:lnTo>
                  <a:pt x="24253" y="24384"/>
                </a:lnTo>
                <a:lnTo>
                  <a:pt x="24406" y="24282"/>
                </a:lnTo>
                <a:lnTo>
                  <a:pt x="25269" y="23367"/>
                </a:lnTo>
                <a:lnTo>
                  <a:pt x="25396" y="23113"/>
                </a:lnTo>
                <a:lnTo>
                  <a:pt x="25777" y="22478"/>
                </a:lnTo>
                <a:lnTo>
                  <a:pt x="26158" y="21336"/>
                </a:lnTo>
                <a:lnTo>
                  <a:pt x="26285" y="20827"/>
                </a:lnTo>
                <a:lnTo>
                  <a:pt x="1647" y="20827"/>
                </a:lnTo>
                <a:lnTo>
                  <a:pt x="1647" y="19303"/>
                </a:lnTo>
                <a:close/>
              </a:path>
              <a:path w="31750" h="445769">
                <a:moveTo>
                  <a:pt x="25523" y="30225"/>
                </a:moveTo>
                <a:lnTo>
                  <a:pt x="25396" y="30861"/>
                </a:lnTo>
                <a:lnTo>
                  <a:pt x="25523" y="30225"/>
                </a:lnTo>
                <a:close/>
              </a:path>
              <a:path w="31750" h="445769">
                <a:moveTo>
                  <a:pt x="25523" y="30225"/>
                </a:moveTo>
                <a:lnTo>
                  <a:pt x="25396" y="30734"/>
                </a:lnTo>
                <a:lnTo>
                  <a:pt x="25523" y="30225"/>
                </a:lnTo>
                <a:close/>
              </a:path>
              <a:path w="31750" h="445769">
                <a:moveTo>
                  <a:pt x="23999" y="24511"/>
                </a:moveTo>
                <a:lnTo>
                  <a:pt x="23618" y="24764"/>
                </a:lnTo>
                <a:lnTo>
                  <a:pt x="23872" y="24637"/>
                </a:lnTo>
                <a:close/>
              </a:path>
              <a:path w="31750" h="445769">
                <a:moveTo>
                  <a:pt x="26035" y="24256"/>
                </a:moveTo>
                <a:lnTo>
                  <a:pt x="24507" y="24256"/>
                </a:lnTo>
                <a:lnTo>
                  <a:pt x="23872" y="24637"/>
                </a:lnTo>
                <a:lnTo>
                  <a:pt x="23618" y="24764"/>
                </a:lnTo>
                <a:lnTo>
                  <a:pt x="25985" y="24764"/>
                </a:lnTo>
                <a:lnTo>
                  <a:pt x="26035" y="24256"/>
                </a:lnTo>
                <a:close/>
              </a:path>
              <a:path w="31750" h="445769">
                <a:moveTo>
                  <a:pt x="24253" y="24384"/>
                </a:moveTo>
                <a:lnTo>
                  <a:pt x="23999" y="24511"/>
                </a:lnTo>
                <a:lnTo>
                  <a:pt x="24253" y="24384"/>
                </a:lnTo>
                <a:close/>
              </a:path>
              <a:path w="31750" h="445769">
                <a:moveTo>
                  <a:pt x="24457" y="24282"/>
                </a:moveTo>
                <a:lnTo>
                  <a:pt x="24253" y="24384"/>
                </a:lnTo>
                <a:lnTo>
                  <a:pt x="23872" y="24637"/>
                </a:lnTo>
                <a:lnTo>
                  <a:pt x="24457" y="24282"/>
                </a:lnTo>
                <a:close/>
              </a:path>
              <a:path w="31750" h="445769">
                <a:moveTo>
                  <a:pt x="25333" y="23749"/>
                </a:moveTo>
                <a:lnTo>
                  <a:pt x="25015" y="23749"/>
                </a:lnTo>
                <a:lnTo>
                  <a:pt x="24634" y="24129"/>
                </a:lnTo>
                <a:lnTo>
                  <a:pt x="24253" y="24384"/>
                </a:lnTo>
                <a:lnTo>
                  <a:pt x="24498" y="24256"/>
                </a:lnTo>
                <a:lnTo>
                  <a:pt x="25333" y="23749"/>
                </a:lnTo>
                <a:close/>
              </a:path>
              <a:path w="31750" h="445769">
                <a:moveTo>
                  <a:pt x="26133" y="23261"/>
                </a:moveTo>
                <a:lnTo>
                  <a:pt x="24457" y="24282"/>
                </a:lnTo>
                <a:lnTo>
                  <a:pt x="26035" y="24256"/>
                </a:lnTo>
                <a:lnTo>
                  <a:pt x="26133" y="23261"/>
                </a:lnTo>
                <a:close/>
              </a:path>
              <a:path w="31750" h="445769">
                <a:moveTo>
                  <a:pt x="24761" y="23875"/>
                </a:moveTo>
                <a:lnTo>
                  <a:pt x="24380" y="24256"/>
                </a:lnTo>
                <a:lnTo>
                  <a:pt x="24634" y="24129"/>
                </a:lnTo>
                <a:lnTo>
                  <a:pt x="24761" y="23875"/>
                </a:lnTo>
                <a:close/>
              </a:path>
              <a:path w="31750" h="445769">
                <a:moveTo>
                  <a:pt x="24634" y="24129"/>
                </a:moveTo>
                <a:lnTo>
                  <a:pt x="24380" y="24256"/>
                </a:lnTo>
                <a:lnTo>
                  <a:pt x="24634" y="24129"/>
                </a:lnTo>
                <a:close/>
              </a:path>
              <a:path w="31750" h="445769">
                <a:moveTo>
                  <a:pt x="25015" y="23749"/>
                </a:moveTo>
                <a:lnTo>
                  <a:pt x="24761" y="23875"/>
                </a:lnTo>
                <a:lnTo>
                  <a:pt x="24634" y="24129"/>
                </a:lnTo>
                <a:lnTo>
                  <a:pt x="25015" y="23749"/>
                </a:lnTo>
                <a:close/>
              </a:path>
              <a:path w="31750" h="445769">
                <a:moveTo>
                  <a:pt x="25269" y="23367"/>
                </a:moveTo>
                <a:lnTo>
                  <a:pt x="24761" y="23875"/>
                </a:lnTo>
                <a:lnTo>
                  <a:pt x="25015" y="23749"/>
                </a:lnTo>
                <a:lnTo>
                  <a:pt x="25333" y="23749"/>
                </a:lnTo>
                <a:lnTo>
                  <a:pt x="25542" y="23622"/>
                </a:lnTo>
                <a:lnTo>
                  <a:pt x="25142" y="23622"/>
                </a:lnTo>
                <a:lnTo>
                  <a:pt x="25269" y="23367"/>
                </a:lnTo>
                <a:close/>
              </a:path>
              <a:path w="31750" h="445769">
                <a:moveTo>
                  <a:pt x="26328" y="21209"/>
                </a:moveTo>
                <a:lnTo>
                  <a:pt x="26031" y="22098"/>
                </a:lnTo>
                <a:lnTo>
                  <a:pt x="25777" y="22605"/>
                </a:lnTo>
                <a:lnTo>
                  <a:pt x="25650" y="22733"/>
                </a:lnTo>
                <a:lnTo>
                  <a:pt x="25396" y="23240"/>
                </a:lnTo>
                <a:lnTo>
                  <a:pt x="25142" y="23622"/>
                </a:lnTo>
                <a:lnTo>
                  <a:pt x="25542" y="23622"/>
                </a:lnTo>
                <a:lnTo>
                  <a:pt x="26133" y="23261"/>
                </a:lnTo>
                <a:lnTo>
                  <a:pt x="26328" y="21209"/>
                </a:lnTo>
                <a:close/>
              </a:path>
              <a:path w="31750" h="445769">
                <a:moveTo>
                  <a:pt x="25439" y="23113"/>
                </a:moveTo>
                <a:lnTo>
                  <a:pt x="25269" y="23367"/>
                </a:lnTo>
                <a:lnTo>
                  <a:pt x="25439" y="23113"/>
                </a:lnTo>
                <a:close/>
              </a:path>
              <a:path w="31750" h="445769">
                <a:moveTo>
                  <a:pt x="30070" y="19558"/>
                </a:moveTo>
                <a:lnTo>
                  <a:pt x="26412" y="19558"/>
                </a:lnTo>
                <a:lnTo>
                  <a:pt x="26370" y="20700"/>
                </a:lnTo>
                <a:lnTo>
                  <a:pt x="26133" y="23261"/>
                </a:lnTo>
                <a:lnTo>
                  <a:pt x="29714" y="21081"/>
                </a:lnTo>
                <a:lnTo>
                  <a:pt x="30070" y="19558"/>
                </a:lnTo>
                <a:close/>
              </a:path>
              <a:path w="31750" h="445769">
                <a:moveTo>
                  <a:pt x="25523" y="22987"/>
                </a:moveTo>
                <a:lnTo>
                  <a:pt x="25354" y="23240"/>
                </a:lnTo>
                <a:lnTo>
                  <a:pt x="25523" y="22987"/>
                </a:lnTo>
                <a:close/>
              </a:path>
              <a:path w="31750" h="445769">
                <a:moveTo>
                  <a:pt x="25820" y="22478"/>
                </a:moveTo>
                <a:lnTo>
                  <a:pt x="25650" y="22733"/>
                </a:lnTo>
                <a:lnTo>
                  <a:pt x="25820" y="22478"/>
                </a:lnTo>
                <a:close/>
              </a:path>
              <a:path w="31750" h="445769">
                <a:moveTo>
                  <a:pt x="25904" y="22351"/>
                </a:moveTo>
                <a:lnTo>
                  <a:pt x="25735" y="22605"/>
                </a:lnTo>
                <a:lnTo>
                  <a:pt x="25904" y="22351"/>
                </a:lnTo>
                <a:close/>
              </a:path>
              <a:path w="31750" h="445769">
                <a:moveTo>
                  <a:pt x="26184" y="21336"/>
                </a:moveTo>
                <a:close/>
              </a:path>
              <a:path w="31750" h="445769">
                <a:moveTo>
                  <a:pt x="26285" y="21081"/>
                </a:moveTo>
                <a:lnTo>
                  <a:pt x="26254" y="21209"/>
                </a:lnTo>
                <a:lnTo>
                  <a:pt x="26285" y="21081"/>
                </a:lnTo>
                <a:close/>
              </a:path>
              <a:path w="31750" h="445769">
                <a:moveTo>
                  <a:pt x="26381" y="20574"/>
                </a:moveTo>
                <a:lnTo>
                  <a:pt x="26285" y="21209"/>
                </a:lnTo>
                <a:lnTo>
                  <a:pt x="26381" y="20574"/>
                </a:lnTo>
                <a:close/>
              </a:path>
              <a:path w="31750" h="445769">
                <a:moveTo>
                  <a:pt x="16633" y="0"/>
                </a:moveTo>
                <a:lnTo>
                  <a:pt x="10791" y="3683"/>
                </a:lnTo>
                <a:lnTo>
                  <a:pt x="10537" y="3810"/>
                </a:lnTo>
                <a:lnTo>
                  <a:pt x="10156" y="4063"/>
                </a:lnTo>
                <a:lnTo>
                  <a:pt x="9902" y="4190"/>
                </a:lnTo>
                <a:lnTo>
                  <a:pt x="9394" y="4572"/>
                </a:lnTo>
                <a:lnTo>
                  <a:pt x="9140" y="4699"/>
                </a:lnTo>
                <a:lnTo>
                  <a:pt x="8759" y="5079"/>
                </a:lnTo>
                <a:lnTo>
                  <a:pt x="8505" y="5206"/>
                </a:lnTo>
                <a:lnTo>
                  <a:pt x="7489" y="6223"/>
                </a:lnTo>
                <a:lnTo>
                  <a:pt x="7235" y="6350"/>
                </a:lnTo>
                <a:lnTo>
                  <a:pt x="6854" y="6730"/>
                </a:lnTo>
                <a:lnTo>
                  <a:pt x="6727" y="6985"/>
                </a:lnTo>
                <a:lnTo>
                  <a:pt x="6346" y="7365"/>
                </a:lnTo>
                <a:lnTo>
                  <a:pt x="6219" y="7619"/>
                </a:lnTo>
                <a:lnTo>
                  <a:pt x="5584" y="8254"/>
                </a:lnTo>
                <a:lnTo>
                  <a:pt x="5330" y="8762"/>
                </a:lnTo>
                <a:lnTo>
                  <a:pt x="5076" y="8889"/>
                </a:lnTo>
                <a:lnTo>
                  <a:pt x="4695" y="9651"/>
                </a:lnTo>
                <a:lnTo>
                  <a:pt x="4441" y="10033"/>
                </a:lnTo>
                <a:lnTo>
                  <a:pt x="4187" y="10287"/>
                </a:lnTo>
                <a:lnTo>
                  <a:pt x="3171" y="12318"/>
                </a:lnTo>
                <a:lnTo>
                  <a:pt x="3171" y="12573"/>
                </a:lnTo>
                <a:lnTo>
                  <a:pt x="2790" y="13335"/>
                </a:lnTo>
                <a:lnTo>
                  <a:pt x="2663" y="13842"/>
                </a:lnTo>
                <a:lnTo>
                  <a:pt x="2536" y="14097"/>
                </a:lnTo>
                <a:lnTo>
                  <a:pt x="2409" y="14604"/>
                </a:lnTo>
                <a:lnTo>
                  <a:pt x="2282" y="14986"/>
                </a:lnTo>
                <a:lnTo>
                  <a:pt x="2155" y="15493"/>
                </a:lnTo>
                <a:lnTo>
                  <a:pt x="2028" y="16255"/>
                </a:lnTo>
                <a:lnTo>
                  <a:pt x="1901" y="16637"/>
                </a:lnTo>
                <a:lnTo>
                  <a:pt x="1774" y="17399"/>
                </a:lnTo>
                <a:lnTo>
                  <a:pt x="1647" y="20827"/>
                </a:lnTo>
                <a:lnTo>
                  <a:pt x="26285" y="20827"/>
                </a:lnTo>
                <a:lnTo>
                  <a:pt x="26412" y="19558"/>
                </a:lnTo>
                <a:lnTo>
                  <a:pt x="30070" y="19558"/>
                </a:lnTo>
                <a:lnTo>
                  <a:pt x="31404" y="13842"/>
                </a:lnTo>
                <a:lnTo>
                  <a:pt x="31412" y="13335"/>
                </a:lnTo>
                <a:lnTo>
                  <a:pt x="27809" y="7619"/>
                </a:lnTo>
                <a:lnTo>
                  <a:pt x="24253" y="1777"/>
                </a:lnTo>
                <a:lnTo>
                  <a:pt x="16633" y="0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4552" y="3242182"/>
            <a:ext cx="8863330" cy="18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975" marR="3702685" indent="-422909">
              <a:lnSpc>
                <a:spcPct val="1316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CIDR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introduces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flexible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subnetting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mask</a:t>
            </a:r>
            <a:endParaRPr sz="1800">
              <a:latin typeface="Arial"/>
              <a:cs typeface="Arial"/>
            </a:endParaRPr>
          </a:p>
          <a:p>
            <a:pPr marL="7898765">
              <a:lnSpc>
                <a:spcPts val="1955"/>
              </a:lnSpc>
              <a:spcBef>
                <a:spcPts val="745"/>
              </a:spcBef>
            </a:pPr>
            <a:r>
              <a:rPr sz="1800" dirty="0">
                <a:latin typeface="Arial"/>
                <a:cs typeface="Arial"/>
              </a:rPr>
              <a:t>Host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bits!</a:t>
            </a:r>
            <a:endParaRPr sz="1800">
              <a:latin typeface="Arial"/>
              <a:cs typeface="Arial"/>
            </a:endParaRPr>
          </a:p>
          <a:p>
            <a:pPr marR="66675" algn="r">
              <a:lnSpc>
                <a:spcPts val="2675"/>
              </a:lnSpc>
            </a:pPr>
            <a:r>
              <a:rPr sz="2400" dirty="0">
                <a:latin typeface="Arial"/>
                <a:cs typeface="Arial"/>
              </a:rPr>
              <a:t>200.23.16.0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/20</a:t>
            </a:r>
            <a:r>
              <a:rPr sz="2400" b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=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666666"/>
                </a:solidFill>
                <a:latin typeface="Courier New"/>
                <a:cs typeface="Courier New"/>
              </a:rPr>
              <a:t>11001000.00010111.0001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0000.00000000</a:t>
            </a:r>
            <a:endParaRPr sz="2400">
              <a:latin typeface="Courier New"/>
              <a:cs typeface="Courier New"/>
            </a:endParaRPr>
          </a:p>
          <a:p>
            <a:pPr marR="45085" algn="r">
              <a:lnSpc>
                <a:spcPct val="100000"/>
              </a:lnSpc>
              <a:spcBef>
                <a:spcPts val="760"/>
              </a:spcBef>
            </a:pPr>
            <a:r>
              <a:rPr sz="2400" dirty="0">
                <a:latin typeface="Arial"/>
                <a:cs typeface="Arial"/>
              </a:rPr>
              <a:t>Mask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666666"/>
                </a:solidFill>
                <a:latin typeface="Courier New"/>
                <a:cs typeface="Courier New"/>
              </a:rPr>
              <a:t>11111111.11111111.1111</a:t>
            </a:r>
            <a:r>
              <a:rPr sz="2400" b="1" spc="-10" dirty="0">
                <a:solidFill>
                  <a:srgbClr val="FF0000"/>
                </a:solidFill>
                <a:latin typeface="Courier New"/>
                <a:cs typeface="Courier New"/>
              </a:rPr>
              <a:t>0000.00000000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11606910" y="1642109"/>
            <a:ext cx="4495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/24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/16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Arial"/>
                <a:cs typeface="Arial"/>
              </a:rPr>
              <a:t>/8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457200"/>
            <a:ext cx="7799832" cy="5791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/>
              <a:t>ISPs</a:t>
            </a:r>
            <a:r>
              <a:rPr spc="-70" dirty="0"/>
              <a:t> </a:t>
            </a:r>
            <a:r>
              <a:rPr dirty="0"/>
              <a:t>can</a:t>
            </a:r>
            <a:r>
              <a:rPr spc="-60" dirty="0"/>
              <a:t> </a:t>
            </a:r>
            <a:r>
              <a:rPr dirty="0"/>
              <a:t>now</a:t>
            </a:r>
            <a:r>
              <a:rPr spc="-45" dirty="0"/>
              <a:t> </a:t>
            </a:r>
            <a:r>
              <a:rPr dirty="0"/>
              <a:t>group</a:t>
            </a:r>
            <a:r>
              <a:rPr spc="-60" dirty="0"/>
              <a:t> </a:t>
            </a:r>
            <a:r>
              <a:rPr spc="-25" dirty="0"/>
              <a:t>and </a:t>
            </a:r>
            <a:r>
              <a:rPr dirty="0"/>
              <a:t>advertise</a:t>
            </a:r>
            <a:r>
              <a:rPr spc="-100" dirty="0"/>
              <a:t> </a:t>
            </a:r>
            <a:r>
              <a:rPr spc="-10" dirty="0"/>
              <a:t>organizations </a:t>
            </a:r>
            <a:r>
              <a:rPr dirty="0"/>
              <a:t>by</a:t>
            </a:r>
            <a:r>
              <a:rPr spc="-45" dirty="0"/>
              <a:t> </a:t>
            </a:r>
            <a:r>
              <a:rPr dirty="0"/>
              <a:t>IP</a:t>
            </a:r>
            <a:r>
              <a:rPr spc="-30" dirty="0"/>
              <a:t> </a:t>
            </a:r>
            <a:r>
              <a:rPr spc="-10" dirty="0"/>
              <a:t>blocks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307340" y="2845434"/>
            <a:ext cx="2805430" cy="7556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870"/>
              </a:lnSpc>
              <a:spcBef>
                <a:spcPts val="204"/>
              </a:spcBef>
            </a:pPr>
            <a:r>
              <a:rPr sz="2400" dirty="0">
                <a:latin typeface="Arial"/>
                <a:cs typeface="Arial"/>
              </a:rPr>
              <a:t>We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once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again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another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hierarchy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0" dirty="0">
                <a:latin typeface="Wingdings"/>
                <a:cs typeface="Wingdings"/>
              </a:rPr>
              <a:t></a:t>
            </a:r>
            <a:endParaRPr sz="24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7800" y="685800"/>
            <a:ext cx="6842759" cy="2072639"/>
            <a:chOff x="5257800" y="685800"/>
            <a:chExt cx="6842759" cy="2072639"/>
          </a:xfrm>
        </p:grpSpPr>
        <p:sp>
          <p:nvSpPr>
            <p:cNvPr id="3" name="object 3"/>
            <p:cNvSpPr/>
            <p:nvPr/>
          </p:nvSpPr>
          <p:spPr>
            <a:xfrm>
              <a:off x="5257800" y="685800"/>
              <a:ext cx="6842759" cy="518159"/>
            </a:xfrm>
            <a:custGeom>
              <a:avLst/>
              <a:gdLst/>
              <a:ahLst/>
              <a:cxnLst/>
              <a:rect l="l" t="t" r="r" b="b"/>
              <a:pathLst>
                <a:path w="6842759" h="518159">
                  <a:moveTo>
                    <a:pt x="684275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6842759" y="518160"/>
                  </a:lnTo>
                  <a:lnTo>
                    <a:pt x="6842759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257800" y="1203959"/>
              <a:ext cx="6842759" cy="518159"/>
            </a:xfrm>
            <a:custGeom>
              <a:avLst/>
              <a:gdLst/>
              <a:ahLst/>
              <a:cxnLst/>
              <a:rect l="l" t="t" r="r" b="b"/>
              <a:pathLst>
                <a:path w="6842759" h="518160">
                  <a:moveTo>
                    <a:pt x="684275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6842759" y="518160"/>
                  </a:lnTo>
                  <a:lnTo>
                    <a:pt x="6842759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57800" y="1722119"/>
              <a:ext cx="6842759" cy="518159"/>
            </a:xfrm>
            <a:custGeom>
              <a:avLst/>
              <a:gdLst/>
              <a:ahLst/>
              <a:cxnLst/>
              <a:rect l="l" t="t" r="r" b="b"/>
              <a:pathLst>
                <a:path w="6842759" h="518160">
                  <a:moveTo>
                    <a:pt x="684275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6842759" y="518160"/>
                  </a:lnTo>
                  <a:lnTo>
                    <a:pt x="6842759" y="0"/>
                  </a:lnTo>
                  <a:close/>
                </a:path>
              </a:pathLst>
            </a:custGeom>
            <a:solidFill>
              <a:srgbClr val="E9EC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57800" y="2240280"/>
              <a:ext cx="6842759" cy="518159"/>
            </a:xfrm>
            <a:custGeom>
              <a:avLst/>
              <a:gdLst/>
              <a:ahLst/>
              <a:cxnLst/>
              <a:rect l="l" t="t" r="r" b="b"/>
              <a:pathLst>
                <a:path w="6842759" h="518160">
                  <a:moveTo>
                    <a:pt x="684275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6842759" y="518160"/>
                  </a:lnTo>
                  <a:lnTo>
                    <a:pt x="6842759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257800" y="3276600"/>
            <a:ext cx="6842759" cy="518159"/>
            <a:chOff x="5257800" y="3276600"/>
            <a:chExt cx="6842759" cy="518159"/>
          </a:xfrm>
        </p:grpSpPr>
        <p:sp>
          <p:nvSpPr>
            <p:cNvPr id="8" name="object 8"/>
            <p:cNvSpPr/>
            <p:nvPr/>
          </p:nvSpPr>
          <p:spPr>
            <a:xfrm>
              <a:off x="5257800" y="3276600"/>
              <a:ext cx="6842759" cy="518159"/>
            </a:xfrm>
            <a:custGeom>
              <a:avLst/>
              <a:gdLst/>
              <a:ahLst/>
              <a:cxnLst/>
              <a:rect l="l" t="t" r="r" b="b"/>
              <a:pathLst>
                <a:path w="6842759" h="518160">
                  <a:moveTo>
                    <a:pt x="684275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6842759" y="518160"/>
                  </a:lnTo>
                  <a:lnTo>
                    <a:pt x="6842759" y="0"/>
                  </a:lnTo>
                  <a:close/>
                </a:path>
              </a:pathLst>
            </a:custGeom>
            <a:solidFill>
              <a:srgbClr val="D0D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25711" y="3314700"/>
              <a:ext cx="541020" cy="434340"/>
            </a:xfrm>
            <a:custGeom>
              <a:avLst/>
              <a:gdLst/>
              <a:ahLst/>
              <a:cxnLst/>
              <a:rect l="l" t="t" r="r" b="b"/>
              <a:pathLst>
                <a:path w="541020" h="434339">
                  <a:moveTo>
                    <a:pt x="54102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41020" y="434339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9125711" y="723900"/>
            <a:ext cx="541020" cy="434340"/>
          </a:xfrm>
          <a:custGeom>
            <a:avLst/>
            <a:gdLst/>
            <a:ahLst/>
            <a:cxnLst/>
            <a:rect l="l" t="t" r="r" b="b"/>
            <a:pathLst>
              <a:path w="541020" h="434340">
                <a:moveTo>
                  <a:pt x="541020" y="0"/>
                </a:moveTo>
                <a:lnTo>
                  <a:pt x="0" y="0"/>
                </a:lnTo>
                <a:lnTo>
                  <a:pt x="0" y="434339"/>
                </a:lnTo>
                <a:lnTo>
                  <a:pt x="541020" y="434339"/>
                </a:lnTo>
                <a:lnTo>
                  <a:pt x="5410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349240" y="1242060"/>
            <a:ext cx="4318000" cy="434340"/>
            <a:chOff x="5349240" y="1242060"/>
            <a:chExt cx="4318000" cy="434340"/>
          </a:xfrm>
        </p:grpSpPr>
        <p:sp>
          <p:nvSpPr>
            <p:cNvPr id="12" name="object 12"/>
            <p:cNvSpPr/>
            <p:nvPr/>
          </p:nvSpPr>
          <p:spPr>
            <a:xfrm>
              <a:off x="9125711" y="1242060"/>
              <a:ext cx="541020" cy="434340"/>
            </a:xfrm>
            <a:custGeom>
              <a:avLst/>
              <a:gdLst/>
              <a:ahLst/>
              <a:cxnLst/>
              <a:rect l="l" t="t" r="r" b="b"/>
              <a:pathLst>
                <a:path w="541020" h="434339">
                  <a:moveTo>
                    <a:pt x="54102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41020" y="434339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49240" y="1621536"/>
              <a:ext cx="4318000" cy="22860"/>
            </a:xfrm>
            <a:custGeom>
              <a:avLst/>
              <a:gdLst/>
              <a:ahLst/>
              <a:cxnLst/>
              <a:rect l="l" t="t" r="r" b="b"/>
              <a:pathLst>
                <a:path w="4318000" h="22860">
                  <a:moveTo>
                    <a:pt x="43174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317492" y="22860"/>
                  </a:lnTo>
                  <a:lnTo>
                    <a:pt x="4317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349240" y="1760220"/>
            <a:ext cx="4318000" cy="434340"/>
            <a:chOff x="5349240" y="1760220"/>
            <a:chExt cx="4318000" cy="434340"/>
          </a:xfrm>
        </p:grpSpPr>
        <p:sp>
          <p:nvSpPr>
            <p:cNvPr id="15" name="object 15"/>
            <p:cNvSpPr/>
            <p:nvPr/>
          </p:nvSpPr>
          <p:spPr>
            <a:xfrm>
              <a:off x="9125711" y="1760220"/>
              <a:ext cx="541020" cy="434340"/>
            </a:xfrm>
            <a:custGeom>
              <a:avLst/>
              <a:gdLst/>
              <a:ahLst/>
              <a:cxnLst/>
              <a:rect l="l" t="t" r="r" b="b"/>
              <a:pathLst>
                <a:path w="541020" h="434339">
                  <a:moveTo>
                    <a:pt x="54102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41020" y="434339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49240" y="2139696"/>
              <a:ext cx="4318000" cy="22860"/>
            </a:xfrm>
            <a:custGeom>
              <a:avLst/>
              <a:gdLst/>
              <a:ahLst/>
              <a:cxnLst/>
              <a:rect l="l" t="t" r="r" b="b"/>
              <a:pathLst>
                <a:path w="4318000" h="22860">
                  <a:moveTo>
                    <a:pt x="4317492" y="0"/>
                  </a:moveTo>
                  <a:lnTo>
                    <a:pt x="0" y="0"/>
                  </a:lnTo>
                  <a:lnTo>
                    <a:pt x="0" y="22859"/>
                  </a:lnTo>
                  <a:lnTo>
                    <a:pt x="4317492" y="22859"/>
                  </a:lnTo>
                  <a:lnTo>
                    <a:pt x="4317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349240" y="2278379"/>
            <a:ext cx="4318000" cy="434340"/>
            <a:chOff x="5349240" y="2278379"/>
            <a:chExt cx="4318000" cy="434340"/>
          </a:xfrm>
        </p:grpSpPr>
        <p:sp>
          <p:nvSpPr>
            <p:cNvPr id="18" name="object 18"/>
            <p:cNvSpPr/>
            <p:nvPr/>
          </p:nvSpPr>
          <p:spPr>
            <a:xfrm>
              <a:off x="9125711" y="2278379"/>
              <a:ext cx="541020" cy="434340"/>
            </a:xfrm>
            <a:custGeom>
              <a:avLst/>
              <a:gdLst/>
              <a:ahLst/>
              <a:cxnLst/>
              <a:rect l="l" t="t" r="r" b="b"/>
              <a:pathLst>
                <a:path w="541020" h="434339">
                  <a:moveTo>
                    <a:pt x="541020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541020" y="434339"/>
                  </a:lnTo>
                  <a:lnTo>
                    <a:pt x="5410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49240" y="2657855"/>
              <a:ext cx="4318000" cy="22860"/>
            </a:xfrm>
            <a:custGeom>
              <a:avLst/>
              <a:gdLst/>
              <a:ahLst/>
              <a:cxnLst/>
              <a:rect l="l" t="t" r="r" b="b"/>
              <a:pathLst>
                <a:path w="4318000" h="22860">
                  <a:moveTo>
                    <a:pt x="43174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4317492" y="22860"/>
                  </a:lnTo>
                  <a:lnTo>
                    <a:pt x="43174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46050" y="679450"/>
          <a:ext cx="11960860" cy="310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42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ISP’s</a:t>
                      </a:r>
                      <a:r>
                        <a:rPr sz="2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200.23.16.0/20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2800" b="1" u="sng" spc="-6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00010111</a:t>
                      </a:r>
                      <a:r>
                        <a:rPr sz="2800" b="1" u="sng" spc="-6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0001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0000</a:t>
                      </a:r>
                      <a:r>
                        <a:rPr sz="2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00000000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Organization</a:t>
                      </a:r>
                      <a:r>
                        <a:rPr sz="2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0" dirty="0">
                          <a:latin typeface="Calibri"/>
                          <a:cs typeface="Calibri"/>
                        </a:rPr>
                        <a:t>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200.23.16.0/23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b="1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2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00010111</a:t>
                      </a:r>
                      <a:r>
                        <a:rPr sz="2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00010000</a:t>
                      </a:r>
                      <a:r>
                        <a:rPr sz="2800" b="1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00000000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Organization</a:t>
                      </a:r>
                      <a:r>
                        <a:rPr sz="2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0" dirty="0">
                          <a:latin typeface="Calibri"/>
                          <a:cs typeface="Calibri"/>
                        </a:rPr>
                        <a:t>1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200.23.18.0/23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2800" b="1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28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00010111</a:t>
                      </a:r>
                      <a:r>
                        <a:rPr sz="28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0001001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00000000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Organization</a:t>
                      </a:r>
                      <a:r>
                        <a:rPr sz="2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0" dirty="0">
                          <a:latin typeface="Calibri"/>
                          <a:cs typeface="Calibri"/>
                        </a:rPr>
                        <a:t>2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200.23.20.0/23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b="1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2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00010111</a:t>
                      </a:r>
                      <a:r>
                        <a:rPr sz="2800" b="1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0001010</a:t>
                      </a:r>
                      <a:r>
                        <a:rPr sz="2800" dirty="0">
                          <a:latin typeface="Calibri"/>
                          <a:cs typeface="Calibri"/>
                        </a:rPr>
                        <a:t>0</a:t>
                      </a:r>
                      <a:r>
                        <a:rPr sz="2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00000000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dirty="0">
                          <a:latin typeface="Calibri"/>
                          <a:cs typeface="Calibri"/>
                        </a:rPr>
                        <a:t>…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Organization</a:t>
                      </a:r>
                      <a:r>
                        <a:rPr sz="2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50" dirty="0">
                          <a:latin typeface="Calibri"/>
                          <a:cs typeface="Calibri"/>
                        </a:rPr>
                        <a:t>7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spc="-10" dirty="0">
                          <a:latin typeface="Calibri"/>
                          <a:cs typeface="Calibri"/>
                        </a:rPr>
                        <a:t>200.23.30.0.23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b="1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2800" b="1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00010111</a:t>
                      </a:r>
                      <a:r>
                        <a:rPr sz="28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b="1" dirty="0">
                          <a:latin typeface="Calibri"/>
                          <a:cs typeface="Calibri"/>
                        </a:rPr>
                        <a:t>00011110</a:t>
                      </a:r>
                      <a:r>
                        <a:rPr sz="28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latin typeface="Calibri"/>
                          <a:cs typeface="Calibri"/>
                        </a:rPr>
                        <a:t>00000000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21" name="object 21"/>
          <p:cNvSpPr txBox="1"/>
          <p:nvPr/>
        </p:nvSpPr>
        <p:spPr>
          <a:xfrm>
            <a:off x="459740" y="331419"/>
            <a:ext cx="5116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One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possible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way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could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organize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blocks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748" y="649643"/>
            <a:ext cx="816610" cy="763270"/>
            <a:chOff x="561748" y="649643"/>
            <a:chExt cx="816610" cy="763270"/>
          </a:xfrm>
        </p:grpSpPr>
        <p:sp>
          <p:nvSpPr>
            <p:cNvPr id="3" name="object 3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15615" y="649644"/>
            <a:ext cx="389255" cy="763270"/>
            <a:chOff x="1415615" y="649644"/>
            <a:chExt cx="389255" cy="763270"/>
          </a:xfrm>
        </p:grpSpPr>
        <p:sp>
          <p:nvSpPr>
            <p:cNvPr id="6" name="object 6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765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83084" y="2783243"/>
            <a:ext cx="816610" cy="763270"/>
            <a:chOff x="583084" y="2783243"/>
            <a:chExt cx="816610" cy="763270"/>
          </a:xfrm>
        </p:grpSpPr>
        <p:sp>
          <p:nvSpPr>
            <p:cNvPr id="11" name="object 11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36951" y="2783244"/>
            <a:ext cx="389255" cy="763270"/>
            <a:chOff x="1436951" y="2783244"/>
            <a:chExt cx="389255" cy="763270"/>
          </a:xfrm>
        </p:grpSpPr>
        <p:sp>
          <p:nvSpPr>
            <p:cNvPr id="14" name="object 14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8101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3084" y="4993042"/>
            <a:ext cx="816610" cy="763270"/>
            <a:chOff x="583084" y="4993042"/>
            <a:chExt cx="816610" cy="763270"/>
          </a:xfrm>
        </p:grpSpPr>
        <p:sp>
          <p:nvSpPr>
            <p:cNvPr id="19" name="object 19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36951" y="4993044"/>
            <a:ext cx="389255" cy="763270"/>
            <a:chOff x="1436951" y="4993044"/>
            <a:chExt cx="389255" cy="763270"/>
          </a:xfrm>
        </p:grpSpPr>
        <p:sp>
          <p:nvSpPr>
            <p:cNvPr id="22" name="object 22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8101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886347" y="5220118"/>
            <a:ext cx="816610" cy="763270"/>
            <a:chOff x="6886347" y="5220118"/>
            <a:chExt cx="816610" cy="763270"/>
          </a:xfrm>
        </p:grpSpPr>
        <p:sp>
          <p:nvSpPr>
            <p:cNvPr id="27" name="object 27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740214" y="5220120"/>
            <a:ext cx="389255" cy="763270"/>
            <a:chOff x="7740214" y="5220120"/>
            <a:chExt cx="389255" cy="763270"/>
          </a:xfrm>
        </p:grpSpPr>
        <p:sp>
          <p:nvSpPr>
            <p:cNvPr id="30" name="object 30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01364" y="528129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943747" y="5212498"/>
            <a:ext cx="816610" cy="763270"/>
            <a:chOff x="8943747" y="5212498"/>
            <a:chExt cx="816610" cy="763270"/>
          </a:xfrm>
        </p:grpSpPr>
        <p:sp>
          <p:nvSpPr>
            <p:cNvPr id="35" name="object 35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797614" y="5212500"/>
            <a:ext cx="389255" cy="763270"/>
            <a:chOff x="9797614" y="5212500"/>
            <a:chExt cx="389255" cy="763270"/>
          </a:xfrm>
        </p:grpSpPr>
        <p:sp>
          <p:nvSpPr>
            <p:cNvPr id="38" name="object 38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752600" y="535470"/>
            <a:ext cx="8104505" cy="4695190"/>
            <a:chOff x="1752600" y="535470"/>
            <a:chExt cx="8104505" cy="4695190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2061972"/>
              <a:ext cx="1240535" cy="8423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600" y="535470"/>
              <a:ext cx="8104174" cy="469515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390390" y="3096005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BEBEBE"/>
                </a:solidFill>
                <a:latin typeface="Arial"/>
                <a:cs typeface="Arial"/>
              </a:rPr>
              <a:t>223.1.3.27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540817" y="6082093"/>
            <a:ext cx="1478915" cy="471805"/>
            <a:chOff x="6540817" y="6082093"/>
            <a:chExt cx="1478915" cy="471805"/>
          </a:xfrm>
        </p:grpSpPr>
        <p:sp>
          <p:nvSpPr>
            <p:cNvPr id="47" name="object 47"/>
            <p:cNvSpPr/>
            <p:nvPr/>
          </p:nvSpPr>
          <p:spPr>
            <a:xfrm>
              <a:off x="6545580" y="6086855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1469135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469135" y="461772"/>
                  </a:lnTo>
                  <a:lnTo>
                    <a:pt x="146913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45580" y="6086855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0" y="461772"/>
                  </a:moveTo>
                  <a:lnTo>
                    <a:pt x="1469135" y="461772"/>
                  </a:lnTo>
                  <a:lnTo>
                    <a:pt x="1469135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8720137" y="6002845"/>
            <a:ext cx="1478915" cy="471805"/>
            <a:chOff x="8720137" y="6002845"/>
            <a:chExt cx="1478915" cy="471805"/>
          </a:xfrm>
        </p:grpSpPr>
        <p:sp>
          <p:nvSpPr>
            <p:cNvPr id="50" name="object 50"/>
            <p:cNvSpPr/>
            <p:nvPr/>
          </p:nvSpPr>
          <p:spPr>
            <a:xfrm>
              <a:off x="8724900" y="6007608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146913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469136" y="461772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724900" y="6007608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0" y="461772"/>
                  </a:moveTo>
                  <a:lnTo>
                    <a:pt x="1469136" y="461772"/>
                  </a:lnTo>
                  <a:lnTo>
                    <a:pt x="1469136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58520" y="3668014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1063" y="5794266"/>
            <a:ext cx="12966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223.1.1.3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805164" y="6062519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solidFill>
                  <a:srgbClr val="BEBEBE"/>
                </a:solidFill>
                <a:latin typeface="Arial"/>
                <a:cs typeface="Arial"/>
              </a:rPr>
              <a:t>223.1.3.2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25590" y="6142681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solidFill>
                  <a:srgbClr val="BEBEBE"/>
                </a:solidFill>
                <a:latin typeface="Arial"/>
                <a:cs typeface="Arial"/>
              </a:rPr>
              <a:t>223.1.3.1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53" name="object 53"/>
          <p:cNvSpPr txBox="1"/>
          <p:nvPr/>
        </p:nvSpPr>
        <p:spPr>
          <a:xfrm>
            <a:off x="498144" y="1472310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5413375" y="203072"/>
            <a:ext cx="6397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Devices</a:t>
            </a:r>
            <a:r>
              <a:rPr sz="2400" spc="5" dirty="0"/>
              <a:t> </a:t>
            </a:r>
            <a:r>
              <a:rPr sz="2400" dirty="0"/>
              <a:t>on</a:t>
            </a:r>
            <a:r>
              <a:rPr sz="2400" spc="-15" dirty="0"/>
              <a:t> </a:t>
            </a:r>
            <a:r>
              <a:rPr sz="2400" dirty="0"/>
              <a:t>the</a:t>
            </a:r>
            <a:r>
              <a:rPr sz="2400" spc="-15" dirty="0"/>
              <a:t> </a:t>
            </a:r>
            <a:r>
              <a:rPr sz="2400" dirty="0"/>
              <a:t>same</a:t>
            </a:r>
            <a:r>
              <a:rPr sz="2400" spc="-10" dirty="0"/>
              <a:t> </a:t>
            </a:r>
            <a:r>
              <a:rPr sz="2400" dirty="0"/>
              <a:t>subnet</a:t>
            </a:r>
            <a:r>
              <a:rPr sz="2400" spc="-5" dirty="0"/>
              <a:t> </a:t>
            </a:r>
            <a:r>
              <a:rPr sz="2400" dirty="0"/>
              <a:t>communicate </a:t>
            </a:r>
            <a:r>
              <a:rPr sz="2400" spc="-20" dirty="0"/>
              <a:t>with </a:t>
            </a:r>
            <a:r>
              <a:rPr sz="2400" dirty="0"/>
              <a:t>each</a:t>
            </a:r>
            <a:r>
              <a:rPr sz="2400" spc="-20" dirty="0"/>
              <a:t> </a:t>
            </a:r>
            <a:r>
              <a:rPr sz="2400" dirty="0"/>
              <a:t>other</a:t>
            </a:r>
            <a:r>
              <a:rPr sz="2400" spc="-20" dirty="0"/>
              <a:t> </a:t>
            </a:r>
            <a:r>
              <a:rPr sz="2400" dirty="0"/>
              <a:t>by</a:t>
            </a:r>
            <a:r>
              <a:rPr sz="2400" spc="-20" dirty="0"/>
              <a:t> </a:t>
            </a:r>
            <a:r>
              <a:rPr sz="2400" dirty="0"/>
              <a:t>broadcasting a</a:t>
            </a:r>
            <a:r>
              <a:rPr sz="2400" spc="-25" dirty="0"/>
              <a:t> </a:t>
            </a:r>
            <a:r>
              <a:rPr sz="2400" dirty="0"/>
              <a:t>special</a:t>
            </a:r>
            <a:r>
              <a:rPr sz="2400" spc="20" dirty="0"/>
              <a:t> </a:t>
            </a:r>
            <a:r>
              <a:rPr sz="2400" spc="-10" dirty="0"/>
              <a:t>message</a:t>
            </a:r>
            <a:endParaRPr sz="2400"/>
          </a:p>
        </p:txBody>
      </p:sp>
      <p:sp>
        <p:nvSpPr>
          <p:cNvPr id="55" name="object 55"/>
          <p:cNvSpPr txBox="1"/>
          <p:nvPr/>
        </p:nvSpPr>
        <p:spPr>
          <a:xfrm>
            <a:off x="4308475" y="1030351"/>
            <a:ext cx="7626984" cy="1056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962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message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when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source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255.255.255.255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00" spc="-10" dirty="0">
                <a:latin typeface="Arial"/>
                <a:cs typeface="Arial"/>
              </a:rPr>
              <a:t>223.1.1.4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61" y="76961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77" y="915161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57041" y="2862326"/>
            <a:ext cx="1549400" cy="726440"/>
            <a:chOff x="3257041" y="2862326"/>
            <a:chExt cx="1549400" cy="726440"/>
          </a:xfrm>
        </p:grpSpPr>
        <p:sp>
          <p:nvSpPr>
            <p:cNvPr id="5" name="object 5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152400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1524000" y="701039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0" y="701039"/>
                  </a:moveTo>
                  <a:lnTo>
                    <a:pt x="1524000" y="7010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70103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07053" y="3060572"/>
            <a:ext cx="8458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80842" y="2769361"/>
            <a:ext cx="3606800" cy="937260"/>
            <a:chOff x="3180842" y="2769361"/>
            <a:chExt cx="3606800" cy="937260"/>
          </a:xfrm>
        </p:grpSpPr>
        <p:sp>
          <p:nvSpPr>
            <p:cNvPr id="9" name="object 9"/>
            <p:cNvSpPr/>
            <p:nvPr/>
          </p:nvSpPr>
          <p:spPr>
            <a:xfrm>
              <a:off x="3193542" y="2782061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15240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1524000" y="91135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0" y="911351"/>
                  </a:moveTo>
                  <a:lnTo>
                    <a:pt x="1524000" y="911351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50941" y="2782061"/>
            <a:ext cx="1524000" cy="911860"/>
          </a:xfrm>
          <a:prstGeom prst="rect">
            <a:avLst/>
          </a:prstGeom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0744" y="1985581"/>
            <a:ext cx="10811510" cy="4375785"/>
            <a:chOff x="1380744" y="1985581"/>
            <a:chExt cx="10811510" cy="4375785"/>
          </a:xfrm>
        </p:grpSpPr>
        <p:sp>
          <p:nvSpPr>
            <p:cNvPr id="14" name="object 14"/>
            <p:cNvSpPr/>
            <p:nvPr/>
          </p:nvSpPr>
          <p:spPr>
            <a:xfrm>
              <a:off x="2564891" y="3358896"/>
              <a:ext cx="2540000" cy="1250315"/>
            </a:xfrm>
            <a:custGeom>
              <a:avLst/>
              <a:gdLst/>
              <a:ahLst/>
              <a:cxnLst/>
              <a:rect l="l" t="t" r="r" b="b"/>
              <a:pathLst>
                <a:path w="2540000" h="1250314">
                  <a:moveTo>
                    <a:pt x="1447799" y="27431"/>
                  </a:moveTo>
                  <a:lnTo>
                    <a:pt x="0" y="1094231"/>
                  </a:lnTo>
                </a:path>
                <a:path w="2540000" h="1250314">
                  <a:moveTo>
                    <a:pt x="1429511" y="0"/>
                  </a:moveTo>
                  <a:lnTo>
                    <a:pt x="2539746" y="125006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744" y="4005072"/>
              <a:ext cx="4221480" cy="23561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00400" y="1990344"/>
              <a:ext cx="3581400" cy="609600"/>
            </a:xfrm>
            <a:custGeom>
              <a:avLst/>
              <a:gdLst/>
              <a:ahLst/>
              <a:cxnLst/>
              <a:rect l="l" t="t" r="r" b="b"/>
              <a:pathLst>
                <a:path w="3581400" h="609600">
                  <a:moveTo>
                    <a:pt x="0" y="609600"/>
                  </a:moveTo>
                  <a:lnTo>
                    <a:pt x="1341" y="539731"/>
                  </a:lnTo>
                  <a:lnTo>
                    <a:pt x="5161" y="475583"/>
                  </a:lnTo>
                  <a:lnTo>
                    <a:pt x="11156" y="418988"/>
                  </a:lnTo>
                  <a:lnTo>
                    <a:pt x="19022" y="371780"/>
                  </a:lnTo>
                  <a:lnTo>
                    <a:pt x="39148" y="312853"/>
                  </a:lnTo>
                  <a:lnTo>
                    <a:pt x="50800" y="304800"/>
                  </a:lnTo>
                  <a:lnTo>
                    <a:pt x="1739900" y="304800"/>
                  </a:lnTo>
                  <a:lnTo>
                    <a:pt x="1751551" y="296746"/>
                  </a:lnTo>
                  <a:lnTo>
                    <a:pt x="1771677" y="237819"/>
                  </a:lnTo>
                  <a:lnTo>
                    <a:pt x="1779543" y="190611"/>
                  </a:lnTo>
                  <a:lnTo>
                    <a:pt x="1785538" y="134016"/>
                  </a:lnTo>
                  <a:lnTo>
                    <a:pt x="1789358" y="69868"/>
                  </a:lnTo>
                  <a:lnTo>
                    <a:pt x="1790700" y="0"/>
                  </a:lnTo>
                  <a:lnTo>
                    <a:pt x="1792041" y="69868"/>
                  </a:lnTo>
                  <a:lnTo>
                    <a:pt x="1795861" y="134016"/>
                  </a:lnTo>
                  <a:lnTo>
                    <a:pt x="1801856" y="190611"/>
                  </a:lnTo>
                  <a:lnTo>
                    <a:pt x="1809722" y="237819"/>
                  </a:lnTo>
                  <a:lnTo>
                    <a:pt x="1829848" y="296746"/>
                  </a:lnTo>
                  <a:lnTo>
                    <a:pt x="1841500" y="304800"/>
                  </a:lnTo>
                  <a:lnTo>
                    <a:pt x="3530600" y="304800"/>
                  </a:lnTo>
                  <a:lnTo>
                    <a:pt x="3542251" y="312853"/>
                  </a:lnTo>
                  <a:lnTo>
                    <a:pt x="3562377" y="371780"/>
                  </a:lnTo>
                  <a:lnTo>
                    <a:pt x="3570243" y="418988"/>
                  </a:lnTo>
                  <a:lnTo>
                    <a:pt x="3576238" y="475583"/>
                  </a:lnTo>
                  <a:lnTo>
                    <a:pt x="3580058" y="539731"/>
                  </a:lnTo>
                  <a:lnTo>
                    <a:pt x="3581400" y="609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29400" y="2351532"/>
              <a:ext cx="1143000" cy="1358265"/>
            </a:xfrm>
            <a:custGeom>
              <a:avLst/>
              <a:gdLst/>
              <a:ahLst/>
              <a:cxnLst/>
              <a:rect l="l" t="t" r="r" b="b"/>
              <a:pathLst>
                <a:path w="1143000" h="1358264">
                  <a:moveTo>
                    <a:pt x="0" y="775588"/>
                  </a:moveTo>
                  <a:lnTo>
                    <a:pt x="1143000" y="0"/>
                  </a:lnTo>
                </a:path>
                <a:path w="1143000" h="1358264">
                  <a:moveTo>
                    <a:pt x="0" y="763523"/>
                  </a:moveTo>
                  <a:lnTo>
                    <a:pt x="1143000" y="1357756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579" y="2057400"/>
              <a:ext cx="4884420" cy="20345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14520" y="1670430"/>
            <a:ext cx="109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“Segment”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88329" y="5666943"/>
            <a:ext cx="267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Application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 </a:t>
            </a:r>
            <a:r>
              <a:rPr sz="1800" dirty="0">
                <a:latin typeface="Arial"/>
                <a:cs typeface="Arial"/>
              </a:rPr>
              <a:t>(ex.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HTPP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05850" y="4108830"/>
            <a:ext cx="2540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Transport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(ex.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TCP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0" y="242315"/>
            <a:ext cx="2481072" cy="13731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993640" y="49784"/>
            <a:ext cx="2686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Our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information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748" y="649643"/>
            <a:ext cx="816610" cy="763270"/>
            <a:chOff x="561748" y="649643"/>
            <a:chExt cx="816610" cy="763270"/>
          </a:xfrm>
        </p:grpSpPr>
        <p:sp>
          <p:nvSpPr>
            <p:cNvPr id="3" name="object 3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15615" y="649644"/>
            <a:ext cx="389255" cy="763270"/>
            <a:chOff x="1415615" y="649644"/>
            <a:chExt cx="389255" cy="763270"/>
          </a:xfrm>
        </p:grpSpPr>
        <p:sp>
          <p:nvSpPr>
            <p:cNvPr id="6" name="object 6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765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83084" y="2783243"/>
            <a:ext cx="816610" cy="763270"/>
            <a:chOff x="583084" y="2783243"/>
            <a:chExt cx="816610" cy="763270"/>
          </a:xfrm>
        </p:grpSpPr>
        <p:sp>
          <p:nvSpPr>
            <p:cNvPr id="11" name="object 11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36951" y="2783244"/>
            <a:ext cx="389255" cy="763270"/>
            <a:chOff x="1436951" y="2783244"/>
            <a:chExt cx="389255" cy="763270"/>
          </a:xfrm>
        </p:grpSpPr>
        <p:sp>
          <p:nvSpPr>
            <p:cNvPr id="14" name="object 14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8101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3084" y="4993042"/>
            <a:ext cx="816610" cy="763270"/>
            <a:chOff x="583084" y="4993042"/>
            <a:chExt cx="816610" cy="763270"/>
          </a:xfrm>
        </p:grpSpPr>
        <p:sp>
          <p:nvSpPr>
            <p:cNvPr id="19" name="object 19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36951" y="4993044"/>
            <a:ext cx="389255" cy="763270"/>
            <a:chOff x="1436951" y="4993044"/>
            <a:chExt cx="389255" cy="763270"/>
          </a:xfrm>
        </p:grpSpPr>
        <p:sp>
          <p:nvSpPr>
            <p:cNvPr id="22" name="object 22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8101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886347" y="5220118"/>
            <a:ext cx="816610" cy="763270"/>
            <a:chOff x="6886347" y="5220118"/>
            <a:chExt cx="816610" cy="763270"/>
          </a:xfrm>
        </p:grpSpPr>
        <p:sp>
          <p:nvSpPr>
            <p:cNvPr id="27" name="object 27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740214" y="5220120"/>
            <a:ext cx="389255" cy="763270"/>
            <a:chOff x="7740214" y="5220120"/>
            <a:chExt cx="389255" cy="763270"/>
          </a:xfrm>
        </p:grpSpPr>
        <p:sp>
          <p:nvSpPr>
            <p:cNvPr id="30" name="object 30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01364" y="528129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943747" y="5212498"/>
            <a:ext cx="816610" cy="763270"/>
            <a:chOff x="8943747" y="5212498"/>
            <a:chExt cx="816610" cy="763270"/>
          </a:xfrm>
        </p:grpSpPr>
        <p:sp>
          <p:nvSpPr>
            <p:cNvPr id="35" name="object 35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797614" y="5212500"/>
            <a:ext cx="389255" cy="763270"/>
            <a:chOff x="9797614" y="5212500"/>
            <a:chExt cx="389255" cy="763270"/>
          </a:xfrm>
        </p:grpSpPr>
        <p:sp>
          <p:nvSpPr>
            <p:cNvPr id="38" name="object 38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752600" y="535470"/>
            <a:ext cx="8104505" cy="4695190"/>
            <a:chOff x="1752600" y="535470"/>
            <a:chExt cx="8104505" cy="4695190"/>
          </a:xfrm>
        </p:grpSpPr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6400" y="2061972"/>
              <a:ext cx="1240535" cy="8423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2600" y="535470"/>
              <a:ext cx="8104174" cy="469515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308475" y="1695145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223.1.1.4</a:t>
            </a:r>
            <a:endParaRPr sz="2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390390" y="3096005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BEBEBE"/>
                </a:solidFill>
                <a:latin typeface="Arial"/>
                <a:cs typeface="Arial"/>
              </a:rPr>
              <a:t>223.1.3.27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540817" y="6082093"/>
            <a:ext cx="1478915" cy="471805"/>
            <a:chOff x="6540817" y="6082093"/>
            <a:chExt cx="1478915" cy="471805"/>
          </a:xfrm>
        </p:grpSpPr>
        <p:sp>
          <p:nvSpPr>
            <p:cNvPr id="48" name="object 48"/>
            <p:cNvSpPr/>
            <p:nvPr/>
          </p:nvSpPr>
          <p:spPr>
            <a:xfrm>
              <a:off x="6545580" y="6086855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1469135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469135" y="461772"/>
                  </a:lnTo>
                  <a:lnTo>
                    <a:pt x="146913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45580" y="6086855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0" y="461772"/>
                  </a:moveTo>
                  <a:lnTo>
                    <a:pt x="1469135" y="461772"/>
                  </a:lnTo>
                  <a:lnTo>
                    <a:pt x="1469135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720137" y="6002845"/>
            <a:ext cx="1478915" cy="471805"/>
            <a:chOff x="8720137" y="6002845"/>
            <a:chExt cx="1478915" cy="471805"/>
          </a:xfrm>
        </p:grpSpPr>
        <p:sp>
          <p:nvSpPr>
            <p:cNvPr id="51" name="object 51"/>
            <p:cNvSpPr/>
            <p:nvPr/>
          </p:nvSpPr>
          <p:spPr>
            <a:xfrm>
              <a:off x="8724900" y="6007608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1469136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469136" y="461772"/>
                  </a:lnTo>
                  <a:lnTo>
                    <a:pt x="14691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724900" y="6007608"/>
              <a:ext cx="1469390" cy="462280"/>
            </a:xfrm>
            <a:custGeom>
              <a:avLst/>
              <a:gdLst/>
              <a:ahLst/>
              <a:cxnLst/>
              <a:rect l="l" t="t" r="r" b="b"/>
              <a:pathLst>
                <a:path w="1469390" h="462279">
                  <a:moveTo>
                    <a:pt x="0" y="461772"/>
                  </a:moveTo>
                  <a:lnTo>
                    <a:pt x="1469136" y="461772"/>
                  </a:lnTo>
                  <a:lnTo>
                    <a:pt x="1469136" y="0"/>
                  </a:lnTo>
                  <a:lnTo>
                    <a:pt x="0" y="0"/>
                  </a:lnTo>
                  <a:lnTo>
                    <a:pt x="0" y="461772"/>
                  </a:lnTo>
                  <a:close/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58520" y="3668014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98144" y="1472310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5413375" y="203072"/>
            <a:ext cx="6397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Devices</a:t>
            </a:r>
            <a:r>
              <a:rPr sz="2400" spc="5" dirty="0"/>
              <a:t> </a:t>
            </a:r>
            <a:r>
              <a:rPr sz="2400" dirty="0"/>
              <a:t>on</a:t>
            </a:r>
            <a:r>
              <a:rPr sz="2400" spc="-15" dirty="0"/>
              <a:t> </a:t>
            </a:r>
            <a:r>
              <a:rPr sz="2400" dirty="0"/>
              <a:t>the</a:t>
            </a:r>
            <a:r>
              <a:rPr sz="2400" spc="-15" dirty="0"/>
              <a:t> </a:t>
            </a:r>
            <a:r>
              <a:rPr sz="2400" dirty="0"/>
              <a:t>same</a:t>
            </a:r>
            <a:r>
              <a:rPr sz="2400" spc="-10" dirty="0"/>
              <a:t> </a:t>
            </a:r>
            <a:r>
              <a:rPr sz="2400" dirty="0"/>
              <a:t>subnet</a:t>
            </a:r>
            <a:r>
              <a:rPr sz="2400" spc="-5" dirty="0"/>
              <a:t> </a:t>
            </a:r>
            <a:r>
              <a:rPr sz="2400" dirty="0"/>
              <a:t>communicate </a:t>
            </a:r>
            <a:r>
              <a:rPr sz="2400" spc="-20" dirty="0"/>
              <a:t>with </a:t>
            </a:r>
            <a:r>
              <a:rPr sz="2400" dirty="0"/>
              <a:t>each</a:t>
            </a:r>
            <a:r>
              <a:rPr sz="2400" spc="-20" dirty="0"/>
              <a:t> </a:t>
            </a:r>
            <a:r>
              <a:rPr sz="2400" dirty="0"/>
              <a:t>other</a:t>
            </a:r>
            <a:r>
              <a:rPr sz="2400" spc="-20" dirty="0"/>
              <a:t> </a:t>
            </a:r>
            <a:r>
              <a:rPr sz="2400" dirty="0"/>
              <a:t>by</a:t>
            </a:r>
            <a:r>
              <a:rPr sz="2400" spc="-20" dirty="0"/>
              <a:t> </a:t>
            </a:r>
            <a:r>
              <a:rPr sz="2400" dirty="0"/>
              <a:t>broadcasting a</a:t>
            </a:r>
            <a:r>
              <a:rPr sz="2400" spc="-25" dirty="0"/>
              <a:t> </a:t>
            </a:r>
            <a:r>
              <a:rPr sz="2400" dirty="0"/>
              <a:t>special</a:t>
            </a:r>
            <a:r>
              <a:rPr sz="2400" spc="20" dirty="0"/>
              <a:t> </a:t>
            </a:r>
            <a:r>
              <a:rPr sz="2400" spc="-10" dirty="0"/>
              <a:t>message</a:t>
            </a:r>
            <a:endParaRPr sz="2400"/>
          </a:p>
        </p:txBody>
      </p:sp>
      <p:sp>
        <p:nvSpPr>
          <p:cNvPr id="56" name="object 56"/>
          <p:cNvSpPr txBox="1"/>
          <p:nvPr/>
        </p:nvSpPr>
        <p:spPr>
          <a:xfrm>
            <a:off x="6335395" y="1030351"/>
            <a:ext cx="5600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message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when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source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255.255.255.255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67303" y="156470"/>
            <a:ext cx="379730" cy="317500"/>
          </a:xfrm>
          <a:custGeom>
            <a:avLst/>
            <a:gdLst/>
            <a:ahLst/>
            <a:cxnLst/>
            <a:rect l="l" t="t" r="r" b="b"/>
            <a:pathLst>
              <a:path w="379730" h="317500">
                <a:moveTo>
                  <a:pt x="379612" y="0"/>
                </a:moveTo>
                <a:lnTo>
                  <a:pt x="0" y="0"/>
                </a:lnTo>
                <a:lnTo>
                  <a:pt x="0" y="317162"/>
                </a:lnTo>
                <a:lnTo>
                  <a:pt x="62442" y="317162"/>
                </a:lnTo>
                <a:lnTo>
                  <a:pt x="74189" y="305415"/>
                </a:lnTo>
                <a:lnTo>
                  <a:pt x="20149" y="305415"/>
                </a:lnTo>
                <a:lnTo>
                  <a:pt x="28416" y="297036"/>
                </a:lnTo>
                <a:lnTo>
                  <a:pt x="11818" y="297036"/>
                </a:lnTo>
                <a:lnTo>
                  <a:pt x="11769" y="20135"/>
                </a:lnTo>
                <a:lnTo>
                  <a:pt x="28426" y="20135"/>
                </a:lnTo>
                <a:lnTo>
                  <a:pt x="20119" y="11825"/>
                </a:lnTo>
                <a:lnTo>
                  <a:pt x="367865" y="11747"/>
                </a:lnTo>
                <a:lnTo>
                  <a:pt x="379612" y="0"/>
                </a:lnTo>
                <a:close/>
              </a:path>
              <a:path w="379730" h="317500">
                <a:moveTo>
                  <a:pt x="28426" y="20135"/>
                </a:moveTo>
                <a:lnTo>
                  <a:pt x="11769" y="20135"/>
                </a:lnTo>
                <a:lnTo>
                  <a:pt x="150192" y="158581"/>
                </a:lnTo>
                <a:lnTo>
                  <a:pt x="11818" y="297036"/>
                </a:lnTo>
                <a:lnTo>
                  <a:pt x="28416" y="297036"/>
                </a:lnTo>
                <a:lnTo>
                  <a:pt x="158494" y="166887"/>
                </a:lnTo>
                <a:lnTo>
                  <a:pt x="175096" y="166887"/>
                </a:lnTo>
                <a:lnTo>
                  <a:pt x="28426" y="20135"/>
                </a:lnTo>
                <a:close/>
              </a:path>
              <a:path w="379730" h="317500">
                <a:moveTo>
                  <a:pt x="175096" y="166887"/>
                </a:moveTo>
                <a:lnTo>
                  <a:pt x="158494" y="166887"/>
                </a:lnTo>
                <a:lnTo>
                  <a:pt x="185599" y="194008"/>
                </a:lnTo>
                <a:lnTo>
                  <a:pt x="193903" y="185704"/>
                </a:lnTo>
                <a:lnTo>
                  <a:pt x="175096" y="1668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69339" y="133350"/>
            <a:ext cx="1736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C0504D"/>
                </a:solidFill>
                <a:latin typeface="Arial"/>
                <a:cs typeface="Arial"/>
              </a:rPr>
              <a:t>255.255.255.255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43558" y="297954"/>
            <a:ext cx="7086600" cy="4526915"/>
          </a:xfrm>
          <a:custGeom>
            <a:avLst/>
            <a:gdLst/>
            <a:ahLst/>
            <a:cxnLst/>
            <a:rect l="l" t="t" r="r" b="b"/>
            <a:pathLst>
              <a:path w="7086600" h="4526915">
                <a:moveTo>
                  <a:pt x="628472" y="182740"/>
                </a:moveTo>
                <a:lnTo>
                  <a:pt x="591515" y="173850"/>
                </a:lnTo>
                <a:lnTo>
                  <a:pt x="68097" y="2330399"/>
                </a:lnTo>
                <a:lnTo>
                  <a:pt x="31051" y="2321420"/>
                </a:lnTo>
                <a:lnTo>
                  <a:pt x="59639" y="2446007"/>
                </a:lnTo>
                <a:lnTo>
                  <a:pt x="134137" y="2357869"/>
                </a:lnTo>
                <a:lnTo>
                  <a:pt x="142189" y="2348344"/>
                </a:lnTo>
                <a:lnTo>
                  <a:pt x="105092" y="2339365"/>
                </a:lnTo>
                <a:lnTo>
                  <a:pt x="628472" y="182740"/>
                </a:lnTo>
                <a:close/>
              </a:path>
              <a:path w="7086600" h="4526915">
                <a:moveTo>
                  <a:pt x="1199591" y="152641"/>
                </a:moveTo>
                <a:lnTo>
                  <a:pt x="1162761" y="142989"/>
                </a:lnTo>
                <a:lnTo>
                  <a:pt x="36842" y="4411548"/>
                </a:lnTo>
                <a:lnTo>
                  <a:pt x="0" y="4401807"/>
                </a:lnTo>
                <a:lnTo>
                  <a:pt x="26111" y="4526902"/>
                </a:lnTo>
                <a:lnTo>
                  <a:pt x="102920" y="4439653"/>
                </a:lnTo>
                <a:lnTo>
                  <a:pt x="110528" y="4431017"/>
                </a:lnTo>
                <a:lnTo>
                  <a:pt x="73660" y="4421276"/>
                </a:lnTo>
                <a:lnTo>
                  <a:pt x="1199591" y="152641"/>
                </a:lnTo>
                <a:close/>
              </a:path>
              <a:path w="7086600" h="4526915">
                <a:moveTo>
                  <a:pt x="7086168" y="3923652"/>
                </a:moveTo>
                <a:lnTo>
                  <a:pt x="7065264" y="3881615"/>
                </a:lnTo>
                <a:lnTo>
                  <a:pt x="7029272" y="3809225"/>
                </a:lnTo>
                <a:lnTo>
                  <a:pt x="7006310" y="3839680"/>
                </a:lnTo>
                <a:lnTo>
                  <a:pt x="1910537" y="0"/>
                </a:lnTo>
                <a:lnTo>
                  <a:pt x="1887677" y="30467"/>
                </a:lnTo>
                <a:lnTo>
                  <a:pt x="6983374" y="3870109"/>
                </a:lnTo>
                <a:lnTo>
                  <a:pt x="6960438" y="3900538"/>
                </a:lnTo>
                <a:lnTo>
                  <a:pt x="7086168" y="392365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212838" y="1898726"/>
            <a:ext cx="4344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(This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request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sometimes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echoed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neighboring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31063" y="5794266"/>
            <a:ext cx="12966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223.1.1.3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05164" y="6062519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solidFill>
                  <a:srgbClr val="BEBEBE"/>
                </a:solidFill>
                <a:latin typeface="Arial"/>
                <a:cs typeface="Arial"/>
              </a:rPr>
              <a:t>223.1.3.2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25590" y="6142681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solidFill>
                  <a:srgbClr val="BEBEBE"/>
                </a:solidFill>
                <a:latin typeface="Arial"/>
                <a:cs typeface="Arial"/>
              </a:rPr>
              <a:t>223.1.3.1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How</a:t>
            </a:r>
            <a:r>
              <a:rPr sz="2800" spc="-45" dirty="0"/>
              <a:t> </a:t>
            </a:r>
            <a:r>
              <a:rPr sz="2800" dirty="0"/>
              <a:t>do</a:t>
            </a:r>
            <a:r>
              <a:rPr sz="2800" spc="-40" dirty="0"/>
              <a:t> </a:t>
            </a:r>
            <a:r>
              <a:rPr sz="2800" dirty="0"/>
              <a:t>IPs</a:t>
            </a:r>
            <a:r>
              <a:rPr sz="2800" spc="-55" dirty="0"/>
              <a:t> </a:t>
            </a:r>
            <a:r>
              <a:rPr sz="2800" dirty="0"/>
              <a:t>get</a:t>
            </a:r>
            <a:r>
              <a:rPr sz="2800" spc="-40" dirty="0"/>
              <a:t> </a:t>
            </a:r>
            <a:r>
              <a:rPr sz="2800" spc="-10" dirty="0"/>
              <a:t>obtained/assigned?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22578"/>
            <a:ext cx="10744200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Corporation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Assigned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Names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Numbers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(ICANN)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responsible 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managing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allocating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ISPs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organizations</a:t>
            </a:r>
            <a:endParaRPr sz="18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1125"/>
              </a:spcBef>
            </a:pPr>
            <a:r>
              <a:rPr sz="1800" i="1" dirty="0">
                <a:latin typeface="Arial"/>
                <a:cs typeface="Arial"/>
              </a:rPr>
              <a:t>(they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also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manage 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DNS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root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servers!)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910965"/>
            <a:ext cx="10055860" cy="186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When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organization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range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IP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addresses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how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give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assign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them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devices?</a:t>
            </a:r>
            <a:endParaRPr sz="28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2420"/>
              </a:spcBef>
            </a:pPr>
            <a:r>
              <a:rPr sz="1800" dirty="0">
                <a:latin typeface="Arial"/>
                <a:cs typeface="Arial"/>
              </a:rPr>
              <a:t>Do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0" dirty="0">
                <a:latin typeface="Arial"/>
                <a:cs typeface="Arial"/>
              </a:rPr>
              <a:t> manually?</a:t>
            </a:r>
            <a:endParaRPr sz="1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  <a:spcBef>
                <a:spcPts val="1025"/>
              </a:spcBef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could….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/>
              <a:t>DHCP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38402"/>
            <a:ext cx="11078845" cy="201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Dynamic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Host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Configuration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Protocol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(DHCP)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plug-</a:t>
            </a:r>
            <a:r>
              <a:rPr sz="2400" b="1" spc="-25" dirty="0">
                <a:latin typeface="Arial"/>
                <a:cs typeface="Arial"/>
              </a:rPr>
              <a:t>and-</a:t>
            </a:r>
            <a:r>
              <a:rPr sz="2400" b="1" dirty="0">
                <a:latin typeface="Arial"/>
                <a:cs typeface="Arial"/>
              </a:rPr>
              <a:t>play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client-server </a:t>
            </a:r>
            <a:r>
              <a:rPr sz="2400" dirty="0">
                <a:latin typeface="Arial"/>
                <a:cs typeface="Arial"/>
              </a:rPr>
              <a:t>protocol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allows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obtain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automatically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774700" marR="276669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When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automatically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assigned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might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keep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forever,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 </a:t>
            </a:r>
            <a:r>
              <a:rPr sz="2000" spc="-10" dirty="0">
                <a:latin typeface="Arial"/>
                <a:cs typeface="Arial"/>
              </a:rPr>
              <a:t>temporary</a:t>
            </a:r>
            <a:endParaRPr sz="2000">
              <a:latin typeface="Arial"/>
              <a:cs typeface="Arial"/>
            </a:endParaRPr>
          </a:p>
          <a:p>
            <a:pPr marL="6109335">
              <a:lnSpc>
                <a:spcPct val="100000"/>
              </a:lnSpc>
              <a:spcBef>
                <a:spcPts val="10"/>
              </a:spcBef>
            </a:pPr>
            <a:r>
              <a:rPr sz="1800" i="1" dirty="0">
                <a:solidFill>
                  <a:srgbClr val="C0504D"/>
                </a:solidFill>
                <a:latin typeface="Arial"/>
                <a:cs typeface="Arial"/>
              </a:rPr>
              <a:t>(more</a:t>
            </a:r>
            <a:r>
              <a:rPr sz="1800" i="1" spc="-7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504D"/>
                </a:solidFill>
                <a:latin typeface="Arial"/>
                <a:cs typeface="Arial"/>
              </a:rPr>
              <a:t>common)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11" y="762000"/>
            <a:ext cx="10247376" cy="49238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82" rIns="0" bIns="0" rtlCol="0">
            <a:spAutoFit/>
          </a:bodyPr>
          <a:lstStyle/>
          <a:p>
            <a:pPr marL="905510">
              <a:lnSpc>
                <a:spcPct val="100000"/>
              </a:lnSpc>
              <a:spcBef>
                <a:spcPts val="100"/>
              </a:spcBef>
            </a:pPr>
            <a:r>
              <a:rPr dirty="0"/>
              <a:t>This</a:t>
            </a:r>
            <a:r>
              <a:rPr spc="-35" dirty="0"/>
              <a:t> </a:t>
            </a:r>
            <a:r>
              <a:rPr dirty="0"/>
              <a:t>process</a:t>
            </a:r>
            <a:r>
              <a:rPr spc="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similar to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TCP</a:t>
            </a:r>
            <a:r>
              <a:rPr spc="-25" dirty="0"/>
              <a:t> </a:t>
            </a:r>
            <a:r>
              <a:rPr spc="-10" dirty="0"/>
              <a:t>handshake!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61429" y="789178"/>
            <a:ext cx="3746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Broadcast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gets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sent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devices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on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subnet!!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84335" y="2286000"/>
            <a:ext cx="626745" cy="3630295"/>
            <a:chOff x="8784335" y="2286000"/>
            <a:chExt cx="626745" cy="36302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5399" y="2286000"/>
              <a:ext cx="495300" cy="495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4335" y="5422392"/>
              <a:ext cx="495300" cy="4937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035421" y="5952235"/>
            <a:ext cx="535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But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dhcp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ignore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216153"/>
            <a:ext cx="448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similar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handshake!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838200"/>
            <a:ext cx="9489758" cy="52880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216153"/>
            <a:ext cx="448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similar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handshake!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740663"/>
            <a:ext cx="8890177" cy="5565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D97B6-CE0E-A275-A479-3B8D7CD3DD40}"/>
              </a:ext>
            </a:extLst>
          </p:cNvPr>
          <p:cNvSpPr txBox="1"/>
          <p:nvPr/>
        </p:nvSpPr>
        <p:spPr>
          <a:xfrm>
            <a:off x="152400" y="1524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Announcements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5BB03D-2F86-EE92-9953-2AE3990DC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11111" r="30130" b="8014"/>
          <a:stretch/>
        </p:blipFill>
        <p:spPr bwMode="auto">
          <a:xfrm rot="5400000">
            <a:off x="3805684" y="3221982"/>
            <a:ext cx="3380253" cy="312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B14A8DE-3AE2-18CB-F3BB-CB18B7F4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0680" y="3723572"/>
            <a:ext cx="3251201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00437429-D8E3-8B80-6291-B89998592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73411" y="2536974"/>
            <a:ext cx="4156501" cy="370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D11DE5-EF9C-F7A7-BA7C-A4FC0FBE0CB8}"/>
              </a:ext>
            </a:extLst>
          </p:cNvPr>
          <p:cNvSpPr/>
          <p:nvPr/>
        </p:nvSpPr>
        <p:spPr>
          <a:xfrm>
            <a:off x="9695163" y="35878"/>
            <a:ext cx="2458864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I haven’t responded to a DM/email, please poke me about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7E9FD-1935-981A-FB94-FFA46879EBFF}"/>
              </a:ext>
            </a:extLst>
          </p:cNvPr>
          <p:cNvSpPr txBox="1"/>
          <p:nvPr/>
        </p:nvSpPr>
        <p:spPr>
          <a:xfrm>
            <a:off x="533400" y="9906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PA2 due on Friday 10/21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allow you to submit it any time this weekend with no late penalty (no late pass required!)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Lecture will be asynchronous (recorded) on Monday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166AE-BD2C-C521-65DD-679647EAC0A5}"/>
              </a:ext>
            </a:extLst>
          </p:cNvPr>
          <p:cNvSpPr txBox="1"/>
          <p:nvPr/>
        </p:nvSpPr>
        <p:spPr>
          <a:xfrm>
            <a:off x="497080" y="246641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PA2: Flow Demo, FIN ACKs</a:t>
            </a:r>
          </a:p>
        </p:txBody>
      </p:sp>
    </p:spTree>
    <p:extLst>
      <p:ext uri="{BB962C8B-B14F-4D97-AF65-F5344CB8AC3E}">
        <p14:creationId xmlns:p14="http://schemas.microsoft.com/office/powerpoint/2010/main" val="1272836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D97B6-CE0E-A275-A479-3B8D7CD3DD40}"/>
              </a:ext>
            </a:extLst>
          </p:cNvPr>
          <p:cNvSpPr txBox="1"/>
          <p:nvPr/>
        </p:nvSpPr>
        <p:spPr>
          <a:xfrm>
            <a:off x="152400" y="15240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 (Network Address Translation)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B269F-1E67-41C9-1501-084D108E9F31}"/>
              </a:ext>
            </a:extLst>
          </p:cNvPr>
          <p:cNvSpPr txBox="1"/>
          <p:nvPr/>
        </p:nvSpPr>
        <p:spPr>
          <a:xfrm>
            <a:off x="1752600" y="1002268"/>
            <a:ext cx="862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</a:t>
            </a:r>
            <a:r>
              <a:rPr lang="en-US" dirty="0"/>
              <a:t> is a translation of multiple private IP addresses to one single public IP address</a:t>
            </a:r>
          </a:p>
        </p:txBody>
      </p:sp>
      <p:pic>
        <p:nvPicPr>
          <p:cNvPr id="2050" name="Picture 2" descr="Network Address Translation ( NAT Types ) - UTechnoWorld">
            <a:extLst>
              <a:ext uri="{FF2B5EF4-FFF2-40B4-BE49-F238E27FC236}">
                <a16:creationId xmlns:a16="http://schemas.microsoft.com/office/drawing/2014/main" id="{4A8AF816-B674-B732-3AD8-9C7BC2E99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0"/>
            <a:ext cx="6400800" cy="349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284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D97B6-CE0E-A275-A479-3B8D7CD3DD40}"/>
              </a:ext>
            </a:extLst>
          </p:cNvPr>
          <p:cNvSpPr txBox="1"/>
          <p:nvPr/>
        </p:nvSpPr>
        <p:spPr>
          <a:xfrm>
            <a:off x="152400" y="15240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 (Network Address Translation)</a:t>
            </a:r>
          </a:p>
        </p:txBody>
      </p:sp>
      <p:pic>
        <p:nvPicPr>
          <p:cNvPr id="1026" name="Picture 2" descr="Network address translation - Wikipedia">
            <a:extLst>
              <a:ext uri="{FF2B5EF4-FFF2-40B4-BE49-F238E27FC236}">
                <a16:creationId xmlns:a16="http://schemas.microsoft.com/office/drawing/2014/main" id="{A77AE272-564B-FE3E-E729-5C04BB48C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23173"/>
            <a:ext cx="8686800" cy="401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EB269F-1E67-41C9-1501-084D108E9F31}"/>
              </a:ext>
            </a:extLst>
          </p:cNvPr>
          <p:cNvSpPr txBox="1"/>
          <p:nvPr/>
        </p:nvSpPr>
        <p:spPr>
          <a:xfrm>
            <a:off x="1752600" y="1002268"/>
            <a:ext cx="862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</a:t>
            </a:r>
            <a:r>
              <a:rPr lang="en-US" dirty="0"/>
              <a:t> is a translation of multiple private IP addresses to one single public IP address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12212-A339-064D-E774-7B36B7EB32FF}"/>
              </a:ext>
            </a:extLst>
          </p:cNvPr>
          <p:cNvSpPr txBox="1"/>
          <p:nvPr/>
        </p:nvSpPr>
        <p:spPr>
          <a:xfrm>
            <a:off x="1600200" y="1600200"/>
            <a:ext cx="870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Hides details of inner home network from outside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incoming traffic will have same public IP, all outgoing will have same public IP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2BAB94B7-7109-1CED-CA0D-4ED939124850}"/>
              </a:ext>
            </a:extLst>
          </p:cNvPr>
          <p:cNvSpPr/>
          <p:nvPr/>
        </p:nvSpPr>
        <p:spPr>
          <a:xfrm>
            <a:off x="76200" y="3324999"/>
            <a:ext cx="2819400" cy="2057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Routers get assigned their one public IP address through DHCP!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5CBF8F-2364-7F06-DA95-ED6846CE7ABC}"/>
                  </a:ext>
                </a:extLst>
              </p14:cNvPr>
              <p14:cNvContentPartPr/>
              <p14:nvPr/>
            </p14:nvContentPartPr>
            <p14:xfrm>
              <a:off x="7379527" y="3923064"/>
              <a:ext cx="1019160" cy="20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5CBF8F-2364-7F06-DA95-ED6846CE7A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0527" y="3914424"/>
                <a:ext cx="10368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45FEBB-A9D3-5F9F-8FBD-773B74032CAA}"/>
                  </a:ext>
                </a:extLst>
              </p14:cNvPr>
              <p14:cNvContentPartPr/>
              <p14:nvPr/>
            </p14:nvContentPartPr>
            <p14:xfrm>
              <a:off x="26887" y="3254184"/>
              <a:ext cx="2950560" cy="2244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A45FEBB-A9D3-5F9F-8FBD-773B74032C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87" y="3245184"/>
                <a:ext cx="2968200" cy="22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3964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Packets</a:t>
            </a:r>
            <a:r>
              <a:rPr spc="-40" dirty="0"/>
              <a:t> </a:t>
            </a:r>
            <a:r>
              <a:rPr dirty="0"/>
              <a:t>traversing</a:t>
            </a:r>
            <a:r>
              <a:rPr spc="-20" dirty="0"/>
              <a:t> </a:t>
            </a:r>
            <a:r>
              <a:rPr dirty="0"/>
              <a:t>through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network</a:t>
            </a:r>
            <a:r>
              <a:rPr spc="10" dirty="0"/>
              <a:t> </a:t>
            </a:r>
            <a:r>
              <a:rPr dirty="0"/>
              <a:t>layer</a:t>
            </a:r>
            <a:r>
              <a:rPr spc="-5" dirty="0"/>
              <a:t> </a:t>
            </a:r>
            <a:r>
              <a:rPr spc="-25" dirty="0"/>
              <a:t>are </a:t>
            </a:r>
            <a:r>
              <a:rPr dirty="0"/>
              <a:t>referred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datagram</a:t>
            </a:r>
            <a:r>
              <a:rPr dirty="0"/>
              <a:t>. Each</a:t>
            </a:r>
            <a:r>
              <a:rPr spc="-25" dirty="0"/>
              <a:t> </a:t>
            </a:r>
            <a:r>
              <a:rPr dirty="0"/>
              <a:t>packet</a:t>
            </a:r>
            <a:r>
              <a:rPr spc="-10" dirty="0"/>
              <a:t> </a:t>
            </a:r>
            <a:r>
              <a:rPr dirty="0"/>
              <a:t>gets</a:t>
            </a:r>
            <a:r>
              <a:rPr spc="-10" dirty="0"/>
              <a:t> </a:t>
            </a:r>
            <a:r>
              <a:rPr spc="-25" dirty="0"/>
              <a:t>an </a:t>
            </a:r>
            <a:r>
              <a:rPr dirty="0"/>
              <a:t>IPv4/IPv6</a:t>
            </a:r>
            <a:r>
              <a:rPr spc="-55" dirty="0"/>
              <a:t> </a:t>
            </a:r>
            <a:r>
              <a:rPr spc="-10" dirty="0"/>
              <a:t>header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6" name="object 6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1" name="object 11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954" y="1398269"/>
            <a:ext cx="15240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629650" y="3529965"/>
            <a:ext cx="206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</a:t>
            </a:r>
            <a:r>
              <a:rPr lang="en-US" sz="2800" b="1" dirty="0">
                <a:solidFill>
                  <a:srgbClr val="FFC000"/>
                </a:solidFill>
                <a:latin typeface="Arial"/>
                <a:cs typeface="Arial"/>
              </a:rPr>
              <a:t>6</a:t>
            </a:r>
            <a:r>
              <a:rPr sz="2800" b="1" spc="-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5641975" y="1444244"/>
            <a:ext cx="237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TCP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 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5332F69-4870-4B2B-258A-1192250F03F9}"/>
                  </a:ext>
                </a:extLst>
              </p14:cNvPr>
              <p14:cNvContentPartPr/>
              <p14:nvPr/>
            </p14:nvContentPartPr>
            <p14:xfrm>
              <a:off x="2075056" y="332754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5332F69-4870-4B2B-258A-1192250F03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056" y="331854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076" name="Picture 4" descr="IPv6 Packet Header Format - System Administration Guide: IP Services">
            <a:extLst>
              <a:ext uri="{FF2B5EF4-FFF2-40B4-BE49-F238E27FC236}">
                <a16:creationId xmlns:a16="http://schemas.microsoft.com/office/drawing/2014/main" id="{681A833A-B63C-C15B-A1E0-87B2A342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61" y="2971800"/>
            <a:ext cx="6461499" cy="33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E7B29D-AA96-D9FA-54E6-6EBC963A3C03}"/>
              </a:ext>
            </a:extLst>
          </p:cNvPr>
          <p:cNvSpPr txBox="1"/>
          <p:nvPr/>
        </p:nvSpPr>
        <p:spPr>
          <a:xfrm>
            <a:off x="7983837" y="2648634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IPv6 = </a:t>
            </a:r>
            <a:r>
              <a:rPr lang="en-US" sz="3600" b="1" dirty="0">
                <a:solidFill>
                  <a:srgbClr val="FF0000"/>
                </a:solidFill>
              </a:rPr>
              <a:t>128 bits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22D15-CB4F-7E98-8C66-829E696739FC}"/>
              </a:ext>
            </a:extLst>
          </p:cNvPr>
          <p:cNvSpPr txBox="1"/>
          <p:nvPr/>
        </p:nvSpPr>
        <p:spPr>
          <a:xfrm>
            <a:off x="11201400" y="2996978"/>
            <a:ext cx="16738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(not 64)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4EAB6B-A6A8-B51C-34D5-ECD2FB0109CA}"/>
              </a:ext>
            </a:extLst>
          </p:cNvPr>
          <p:cNvSpPr txBox="1"/>
          <p:nvPr/>
        </p:nvSpPr>
        <p:spPr>
          <a:xfrm>
            <a:off x="5257800" y="41910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(128 bits)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D39962-B568-85ED-FE65-64319F728311}"/>
              </a:ext>
            </a:extLst>
          </p:cNvPr>
          <p:cNvSpPr txBox="1"/>
          <p:nvPr/>
        </p:nvSpPr>
        <p:spPr>
          <a:xfrm>
            <a:off x="5371934" y="5562600"/>
            <a:ext cx="6439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(128 bits)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CE121B-46FC-C107-BFC4-740F1E80FA31}"/>
              </a:ext>
            </a:extLst>
          </p:cNvPr>
          <p:cNvSpPr txBox="1"/>
          <p:nvPr/>
        </p:nvSpPr>
        <p:spPr>
          <a:xfrm>
            <a:off x="7924800" y="5590044"/>
            <a:ext cx="441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goal is for our internet to be only using IPv6 in the near future? </a:t>
            </a:r>
            <a:r>
              <a:rPr lang="en-US" dirty="0">
                <a:highlight>
                  <a:srgbClr val="00FF00"/>
                </a:highlight>
              </a:rPr>
              <a:t>Issues?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10FCC89-E11C-2E5F-B914-E15A2265AE3D}"/>
                  </a:ext>
                </a:extLst>
              </p14:cNvPr>
              <p14:cNvContentPartPr/>
              <p14:nvPr/>
            </p14:nvContentPartPr>
            <p14:xfrm>
              <a:off x="5876275" y="3107334"/>
              <a:ext cx="147960" cy="138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10FCC89-E11C-2E5F-B914-E15A2265AE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635" y="3098334"/>
                <a:ext cx="165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F44DE01-A0E1-13F4-EE14-DC2AC779569B}"/>
                  </a:ext>
                </a:extLst>
              </p14:cNvPr>
              <p14:cNvContentPartPr/>
              <p14:nvPr/>
            </p14:nvContentPartPr>
            <p14:xfrm>
              <a:off x="3052795" y="2980254"/>
              <a:ext cx="129240" cy="105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F44DE01-A0E1-13F4-EE14-DC2AC77956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3795" y="2971614"/>
                <a:ext cx="14688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049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2862326"/>
            <a:ext cx="12204700" cy="4001770"/>
            <a:chOff x="-6350" y="2862326"/>
            <a:chExt cx="12204700" cy="4001770"/>
          </a:xfrm>
        </p:grpSpPr>
        <p:sp>
          <p:nvSpPr>
            <p:cNvPr id="3" name="object 3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152400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1524000" y="701039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0" y="701039"/>
                  </a:moveTo>
                  <a:lnTo>
                    <a:pt x="1524000" y="7010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70103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961" y="76961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77" y="915161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7053" y="3060572"/>
            <a:ext cx="8458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80842" y="2769361"/>
            <a:ext cx="3606800" cy="937260"/>
            <a:chOff x="3180842" y="2769361"/>
            <a:chExt cx="3606800" cy="937260"/>
          </a:xfrm>
        </p:grpSpPr>
        <p:sp>
          <p:nvSpPr>
            <p:cNvPr id="9" name="object 9"/>
            <p:cNvSpPr/>
            <p:nvPr/>
          </p:nvSpPr>
          <p:spPr>
            <a:xfrm>
              <a:off x="3193542" y="2782061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15240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1524000" y="91135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0" y="911351"/>
                  </a:moveTo>
                  <a:lnTo>
                    <a:pt x="1524000" y="911351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50941" y="2782061"/>
            <a:ext cx="1524000" cy="911860"/>
          </a:xfrm>
          <a:prstGeom prst="rect">
            <a:avLst/>
          </a:prstGeom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0400" y="1990344"/>
            <a:ext cx="3581400" cy="609600"/>
          </a:xfrm>
          <a:custGeom>
            <a:avLst/>
            <a:gdLst/>
            <a:ahLst/>
            <a:cxnLst/>
            <a:rect l="l" t="t" r="r" b="b"/>
            <a:pathLst>
              <a:path w="3581400" h="609600">
                <a:moveTo>
                  <a:pt x="0" y="609600"/>
                </a:moveTo>
                <a:lnTo>
                  <a:pt x="1341" y="539731"/>
                </a:lnTo>
                <a:lnTo>
                  <a:pt x="5161" y="475583"/>
                </a:lnTo>
                <a:lnTo>
                  <a:pt x="11156" y="418988"/>
                </a:lnTo>
                <a:lnTo>
                  <a:pt x="19022" y="371780"/>
                </a:lnTo>
                <a:lnTo>
                  <a:pt x="39148" y="312853"/>
                </a:lnTo>
                <a:lnTo>
                  <a:pt x="50800" y="304800"/>
                </a:lnTo>
                <a:lnTo>
                  <a:pt x="1739900" y="304800"/>
                </a:lnTo>
                <a:lnTo>
                  <a:pt x="1751551" y="296746"/>
                </a:lnTo>
                <a:lnTo>
                  <a:pt x="1771677" y="237819"/>
                </a:lnTo>
                <a:lnTo>
                  <a:pt x="1779543" y="190611"/>
                </a:lnTo>
                <a:lnTo>
                  <a:pt x="1785538" y="134016"/>
                </a:lnTo>
                <a:lnTo>
                  <a:pt x="1789358" y="69868"/>
                </a:lnTo>
                <a:lnTo>
                  <a:pt x="1790700" y="0"/>
                </a:lnTo>
                <a:lnTo>
                  <a:pt x="1792041" y="69868"/>
                </a:lnTo>
                <a:lnTo>
                  <a:pt x="1795861" y="134016"/>
                </a:lnTo>
                <a:lnTo>
                  <a:pt x="1801856" y="190611"/>
                </a:lnTo>
                <a:lnTo>
                  <a:pt x="1809722" y="237819"/>
                </a:lnTo>
                <a:lnTo>
                  <a:pt x="1829848" y="296746"/>
                </a:lnTo>
                <a:lnTo>
                  <a:pt x="1841500" y="304800"/>
                </a:lnTo>
                <a:lnTo>
                  <a:pt x="3530600" y="304800"/>
                </a:lnTo>
                <a:lnTo>
                  <a:pt x="3542251" y="312853"/>
                </a:lnTo>
                <a:lnTo>
                  <a:pt x="3562377" y="371780"/>
                </a:lnTo>
                <a:lnTo>
                  <a:pt x="3570243" y="418988"/>
                </a:lnTo>
                <a:lnTo>
                  <a:pt x="3576238" y="475583"/>
                </a:lnTo>
                <a:lnTo>
                  <a:pt x="3580058" y="539731"/>
                </a:lnTo>
                <a:lnTo>
                  <a:pt x="358140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14520" y="1670430"/>
            <a:ext cx="109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“Segment”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7632" y="1924811"/>
            <a:ext cx="10020300" cy="4544695"/>
            <a:chOff x="1627632" y="1924811"/>
            <a:chExt cx="10020300" cy="4544695"/>
          </a:xfrm>
        </p:grpSpPr>
        <p:sp>
          <p:nvSpPr>
            <p:cNvPr id="16" name="object 16"/>
            <p:cNvSpPr/>
            <p:nvPr/>
          </p:nvSpPr>
          <p:spPr>
            <a:xfrm>
              <a:off x="2564892" y="2351531"/>
              <a:ext cx="5207635" cy="2257425"/>
            </a:xfrm>
            <a:custGeom>
              <a:avLst/>
              <a:gdLst/>
              <a:ahLst/>
              <a:cxnLst/>
              <a:rect l="l" t="t" r="r" b="b"/>
              <a:pathLst>
                <a:path w="5207634" h="2257425">
                  <a:moveTo>
                    <a:pt x="1447799" y="1034795"/>
                  </a:moveTo>
                  <a:lnTo>
                    <a:pt x="0" y="2101595"/>
                  </a:lnTo>
                </a:path>
                <a:path w="5207634" h="2257425">
                  <a:moveTo>
                    <a:pt x="1429511" y="1007363"/>
                  </a:moveTo>
                  <a:lnTo>
                    <a:pt x="2539746" y="2257424"/>
                  </a:lnTo>
                </a:path>
                <a:path w="5207634" h="2257425">
                  <a:moveTo>
                    <a:pt x="4064507" y="775588"/>
                  </a:moveTo>
                  <a:lnTo>
                    <a:pt x="5207508" y="0"/>
                  </a:lnTo>
                </a:path>
                <a:path w="5207634" h="2257425">
                  <a:moveTo>
                    <a:pt x="4064507" y="763523"/>
                  </a:moveTo>
                  <a:lnTo>
                    <a:pt x="5207508" y="1357756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632" y="4123944"/>
              <a:ext cx="3820668" cy="23454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0" y="1924811"/>
              <a:ext cx="3951732" cy="2107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88329" y="5666943"/>
            <a:ext cx="267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Application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 </a:t>
            </a:r>
            <a:r>
              <a:rPr sz="1800" dirty="0">
                <a:latin typeface="Arial"/>
                <a:cs typeface="Arial"/>
              </a:rPr>
              <a:t>(ex.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DNS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05850" y="4108830"/>
            <a:ext cx="2540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Transport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(ex.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UDP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0" y="242315"/>
            <a:ext cx="2481072" cy="13731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993640" y="49784"/>
            <a:ext cx="2686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Our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information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C81DC7-8468-42C5-40AC-F13E2FE06E34}"/>
              </a:ext>
            </a:extLst>
          </p:cNvPr>
          <p:cNvGrpSpPr>
            <a:grpSpLocks/>
          </p:cNvGrpSpPr>
          <p:nvPr/>
        </p:nvGrpSpPr>
        <p:grpSpPr bwMode="auto">
          <a:xfrm>
            <a:off x="2401888" y="3170237"/>
            <a:ext cx="817562" cy="2981325"/>
            <a:chOff x="1611" y="2132"/>
            <a:chExt cx="515" cy="1878"/>
          </a:xfrm>
        </p:grpSpPr>
        <p:grpSp>
          <p:nvGrpSpPr>
            <p:cNvPr id="3194" name="Group 3193">
              <a:extLst>
                <a:ext uri="{FF2B5EF4-FFF2-40B4-BE49-F238E27FC236}">
                  <a16:creationId xmlns:a16="http://schemas.microsoft.com/office/drawing/2014/main" id="{042742E1-1A4C-F2BF-7C51-B4DDC3C160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5" y="2200"/>
              <a:ext cx="471" cy="908"/>
              <a:chOff x="643" y="2144"/>
              <a:chExt cx="471" cy="908"/>
            </a:xfrm>
          </p:grpSpPr>
          <p:sp>
            <p:nvSpPr>
              <p:cNvPr id="3198" name="Rectangle 3197">
                <a:extLst>
                  <a:ext uri="{FF2B5EF4-FFF2-40B4-BE49-F238E27FC236}">
                    <a16:creationId xmlns:a16="http://schemas.microsoft.com/office/drawing/2014/main" id="{19FCF3E2-1956-25D4-6A40-CAF15AB39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199" name="Text Box 184">
                <a:extLst>
                  <a:ext uri="{FF2B5EF4-FFF2-40B4-BE49-F238E27FC236}">
                    <a16:creationId xmlns:a16="http://schemas.microsoft.com/office/drawing/2014/main" id="{DE4842BC-2E98-3746-3901-BDA43F6B0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400"/>
                  <a:t>flow: X</a:t>
                </a:r>
              </a:p>
              <a:p>
                <a:r>
                  <a:rPr lang="en-US" altLang="en-US" sz="1400"/>
                  <a:t>src: A</a:t>
                </a:r>
              </a:p>
              <a:p>
                <a:r>
                  <a:rPr lang="en-US" altLang="en-US" sz="1400"/>
                  <a:t>dest: F</a:t>
                </a:r>
              </a:p>
              <a:p>
                <a:endParaRPr lang="en-US" altLang="en-US" sz="1400"/>
              </a:p>
              <a:p>
                <a:endParaRPr lang="en-US" altLang="en-US" sz="1400"/>
              </a:p>
              <a:p>
                <a:r>
                  <a:rPr lang="en-US" altLang="en-US" sz="1400"/>
                  <a:t>data</a:t>
                </a:r>
              </a:p>
            </p:txBody>
          </p:sp>
        </p:grpSp>
        <p:sp>
          <p:nvSpPr>
            <p:cNvPr id="3195" name="Line 194">
              <a:extLst>
                <a:ext uri="{FF2B5EF4-FFF2-40B4-BE49-F238E27FC236}">
                  <a16:creationId xmlns:a16="http://schemas.microsoft.com/office/drawing/2014/main" id="{1F330241-EC8B-7B42-EFE8-90E399F7B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1" y="2132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96" name="Text Box 204">
              <a:extLst>
                <a:ext uri="{FF2B5EF4-FFF2-40B4-BE49-F238E27FC236}">
                  <a16:creationId xmlns:a16="http://schemas.microsoft.com/office/drawing/2014/main" id="{5E619398-D397-73FA-4968-7CB64C471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3690"/>
              <a:ext cx="5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A-to-B: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</a:t>
              </a:r>
            </a:p>
          </p:txBody>
        </p:sp>
        <p:sp>
          <p:nvSpPr>
            <p:cNvPr id="3197" name="Line 205">
              <a:extLst>
                <a:ext uri="{FF2B5EF4-FFF2-40B4-BE49-F238E27FC236}">
                  <a16:creationId xmlns:a16="http://schemas.microsoft.com/office/drawing/2014/main" id="{FA4FB050-32BE-6758-2243-2BCF8B489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3230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A09B33-ED69-2F58-204B-9A7D9E213086}"/>
              </a:ext>
            </a:extLst>
          </p:cNvPr>
          <p:cNvGrpSpPr>
            <a:grpSpLocks/>
          </p:cNvGrpSpPr>
          <p:nvPr/>
        </p:nvGrpSpPr>
        <p:grpSpPr bwMode="auto">
          <a:xfrm>
            <a:off x="3376615" y="3162301"/>
            <a:ext cx="1185863" cy="3319463"/>
            <a:chOff x="2225" y="2127"/>
            <a:chExt cx="747" cy="2091"/>
          </a:xfrm>
        </p:grpSpPr>
        <p:grpSp>
          <p:nvGrpSpPr>
            <p:cNvPr id="3185" name="Group 3184">
              <a:extLst>
                <a:ext uri="{FF2B5EF4-FFF2-40B4-BE49-F238E27FC236}">
                  <a16:creationId xmlns:a16="http://schemas.microsoft.com/office/drawing/2014/main" id="{338EF073-BDA9-2C80-A37A-6FD25ADD66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5" y="2194"/>
              <a:ext cx="620" cy="1388"/>
              <a:chOff x="441" y="2082"/>
              <a:chExt cx="620" cy="1388"/>
            </a:xfrm>
          </p:grpSpPr>
          <p:sp>
            <p:nvSpPr>
              <p:cNvPr id="3189" name="Rectangle 3188">
                <a:extLst>
                  <a:ext uri="{FF2B5EF4-FFF2-40B4-BE49-F238E27FC236}">
                    <a16:creationId xmlns:a16="http://schemas.microsoft.com/office/drawing/2014/main" id="{876D7AF5-BEDE-AE05-7182-683B83757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3190" name="Group 3189">
                <a:extLst>
                  <a:ext uri="{FF2B5EF4-FFF2-40B4-BE49-F238E27FC236}">
                    <a16:creationId xmlns:a16="http://schemas.microsoft.com/office/drawing/2014/main" id="{A8A16058-1D9E-6568-AF32-025C608402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3192" name="Rectangle 3191">
                  <a:extLst>
                    <a:ext uri="{FF2B5EF4-FFF2-40B4-BE49-F238E27FC236}">
                      <a16:creationId xmlns:a16="http://schemas.microsoft.com/office/drawing/2014/main" id="{74B44BA1-A034-EDFA-6D9C-80CFD7FC5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193" name="Text Box 192">
                  <a:extLst>
                    <a:ext uri="{FF2B5EF4-FFF2-40B4-BE49-F238E27FC236}">
                      <a16:creationId xmlns:a16="http://schemas.microsoft.com/office/drawing/2014/main" id="{A540086F-98F5-21E2-EE30-EE3A71E124D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r>
                    <a:rPr lang="en-US" altLang="en-US" sz="1400"/>
                    <a:t>Flow: X</a:t>
                  </a:r>
                </a:p>
                <a:p>
                  <a:r>
                    <a:rPr lang="en-US" altLang="en-US" sz="1400"/>
                    <a:t>Src: A</a:t>
                  </a:r>
                </a:p>
                <a:p>
                  <a:r>
                    <a:rPr lang="en-US" altLang="en-US" sz="1400"/>
                    <a:t>Dest: F</a:t>
                  </a:r>
                </a:p>
                <a:p>
                  <a:endParaRPr lang="en-US" altLang="en-US" sz="1400"/>
                </a:p>
                <a:p>
                  <a:endParaRPr lang="en-US" altLang="en-US" sz="1400"/>
                </a:p>
                <a:p>
                  <a:r>
                    <a:rPr lang="en-US" altLang="en-US" sz="1400"/>
                    <a:t>data</a:t>
                  </a:r>
                </a:p>
              </p:txBody>
            </p:sp>
          </p:grpSp>
          <p:sp>
            <p:nvSpPr>
              <p:cNvPr id="3191" name="Text Box 193">
                <a:extLst>
                  <a:ext uri="{FF2B5EF4-FFF2-40B4-BE49-F238E27FC236}">
                    <a16:creationId xmlns:a16="http://schemas.microsoft.com/office/drawing/2014/main" id="{E7E61234-F85D-F3BB-CAA0-2F89417110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800">
                    <a:solidFill>
                      <a:schemeClr val="bg1"/>
                    </a:solidFill>
                  </a:rPr>
                  <a:t>src:B</a:t>
                </a:r>
              </a:p>
              <a:p>
                <a:r>
                  <a:rPr lang="en-US" altLang="en-US" sz="1800">
                    <a:solidFill>
                      <a:schemeClr val="bg1"/>
                    </a:solidFill>
                  </a:rPr>
                  <a:t>dest: E</a:t>
                </a:r>
              </a:p>
            </p:txBody>
          </p:sp>
        </p:grpSp>
        <p:sp>
          <p:nvSpPr>
            <p:cNvPr id="3186" name="Line 195">
              <a:extLst>
                <a:ext uri="{FF2B5EF4-FFF2-40B4-BE49-F238E27FC236}">
                  <a16:creationId xmlns:a16="http://schemas.microsoft.com/office/drawing/2014/main" id="{63D79F1D-F56B-97FB-F48D-80DD07693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2127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87" name="Text Box 208">
              <a:extLst>
                <a:ext uri="{FF2B5EF4-FFF2-40B4-BE49-F238E27FC236}">
                  <a16:creationId xmlns:a16="http://schemas.microsoft.com/office/drawing/2014/main" id="{F7DDFFAD-7B4E-693D-7EDC-55CA92369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1" y="3767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B-to-C: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 inside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IPv4</a:t>
              </a:r>
            </a:p>
          </p:txBody>
        </p:sp>
        <p:sp>
          <p:nvSpPr>
            <p:cNvPr id="3188" name="Line 209">
              <a:extLst>
                <a:ext uri="{FF2B5EF4-FFF2-40B4-BE49-F238E27FC236}">
                  <a16:creationId xmlns:a16="http://schemas.microsoft.com/office/drawing/2014/main" id="{C983E841-4F51-E077-F2B4-F31B4538D6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3604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3" name="Text Box 224">
            <a:extLst>
              <a:ext uri="{FF2B5EF4-FFF2-40B4-BE49-F238E27FC236}">
                <a16:creationId xmlns:a16="http://schemas.microsoft.com/office/drawing/2014/main" id="{DFD04126-5235-0405-A56D-25B730F02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8" y="2382837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800"/>
              <a:t>physical view:</a:t>
            </a:r>
          </a:p>
        </p:txBody>
      </p:sp>
      <p:sp>
        <p:nvSpPr>
          <p:cNvPr id="34" name="Line 225">
            <a:extLst>
              <a:ext uri="{FF2B5EF4-FFF2-40B4-BE49-F238E27FC236}">
                <a16:creationId xmlns:a16="http://schemas.microsoft.com/office/drawing/2014/main" id="{423543A6-5129-C804-49F3-3F0C4979C7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0150" y="2654300"/>
            <a:ext cx="2325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3CA1F40-D466-4B0C-AEC0-3804DD68DF37}"/>
              </a:ext>
            </a:extLst>
          </p:cNvPr>
          <p:cNvGrpSpPr>
            <a:grpSpLocks/>
          </p:cNvGrpSpPr>
          <p:nvPr/>
        </p:nvGrpSpPr>
        <p:grpSpPr bwMode="auto">
          <a:xfrm>
            <a:off x="4075114" y="2489200"/>
            <a:ext cx="693737" cy="338137"/>
            <a:chOff x="4396" y="1245"/>
            <a:chExt cx="672" cy="248"/>
          </a:xfrm>
        </p:grpSpPr>
        <p:sp>
          <p:nvSpPr>
            <p:cNvPr id="3162" name="Oval 3161">
              <a:extLst>
                <a:ext uri="{FF2B5EF4-FFF2-40B4-BE49-F238E27FC236}">
                  <a16:creationId xmlns:a16="http://schemas.microsoft.com/office/drawing/2014/main" id="{35956C29-9357-BB9B-722B-B61286079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163" name="Rectangle 3162">
              <a:extLst>
                <a:ext uri="{FF2B5EF4-FFF2-40B4-BE49-F238E27FC236}">
                  <a16:creationId xmlns:a16="http://schemas.microsoft.com/office/drawing/2014/main" id="{236AF8C2-24D3-8588-D713-D32B7A436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164" name="Oval 3163">
              <a:extLst>
                <a:ext uri="{FF2B5EF4-FFF2-40B4-BE49-F238E27FC236}">
                  <a16:creationId xmlns:a16="http://schemas.microsoft.com/office/drawing/2014/main" id="{6AC61D06-20E4-E6AC-FB8F-C421F17AB5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165" name="Group 3164">
              <a:extLst>
                <a:ext uri="{FF2B5EF4-FFF2-40B4-BE49-F238E27FC236}">
                  <a16:creationId xmlns:a16="http://schemas.microsoft.com/office/drawing/2014/main" id="{726C20AF-F8CC-9EFD-E930-CF84E2A61A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3168" name="Freeform 233">
                <a:extLst>
                  <a:ext uri="{FF2B5EF4-FFF2-40B4-BE49-F238E27FC236}">
                    <a16:creationId xmlns:a16="http://schemas.microsoft.com/office/drawing/2014/main" id="{AF11CDA0-D2F7-B65F-0800-12BBFDE3E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69" name="Freeform 234">
                <a:extLst>
                  <a:ext uri="{FF2B5EF4-FFF2-40B4-BE49-F238E27FC236}">
                    <a16:creationId xmlns:a16="http://schemas.microsoft.com/office/drawing/2014/main" id="{DA48C64E-E7EB-463A-94B1-4B70F1DFF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166" name="Line 235">
              <a:extLst>
                <a:ext uri="{FF2B5EF4-FFF2-40B4-BE49-F238E27FC236}">
                  <a16:creationId xmlns:a16="http://schemas.microsoft.com/office/drawing/2014/main" id="{30B3D00B-7FE7-CB2E-5316-A3DE2151AE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67" name="Line 236">
              <a:extLst>
                <a:ext uri="{FF2B5EF4-FFF2-40B4-BE49-F238E27FC236}">
                  <a16:creationId xmlns:a16="http://schemas.microsoft.com/office/drawing/2014/main" id="{715E3854-3F38-9FF4-BCE2-75B296811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C09451-B102-D25F-7428-B2C5B4AAAFC2}"/>
              </a:ext>
            </a:extLst>
          </p:cNvPr>
          <p:cNvGrpSpPr>
            <a:grpSpLocks/>
          </p:cNvGrpSpPr>
          <p:nvPr/>
        </p:nvGrpSpPr>
        <p:grpSpPr bwMode="auto">
          <a:xfrm>
            <a:off x="2006602" y="2146304"/>
            <a:ext cx="1728788" cy="965202"/>
            <a:chOff x="1362" y="1403"/>
            <a:chExt cx="1089" cy="608"/>
          </a:xfrm>
        </p:grpSpPr>
        <p:sp>
          <p:nvSpPr>
            <p:cNvPr id="3139" name="Text Box 238">
              <a:extLst>
                <a:ext uri="{FF2B5EF4-FFF2-40B4-BE49-F238E27FC236}">
                  <a16:creationId xmlns:a16="http://schemas.microsoft.com/office/drawing/2014/main" id="{709F9284-C5E8-4826-2AB9-BBBC3F59F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" y="140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800"/>
                <a:t>A</a:t>
              </a:r>
            </a:p>
          </p:txBody>
        </p:sp>
        <p:sp>
          <p:nvSpPr>
            <p:cNvPr id="3140" name="Text Box 239">
              <a:extLst>
                <a:ext uri="{FF2B5EF4-FFF2-40B4-BE49-F238E27FC236}">
                  <a16:creationId xmlns:a16="http://schemas.microsoft.com/office/drawing/2014/main" id="{2215CC7D-2C82-9F3C-868B-CB0396BC6D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" y="140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800"/>
                <a:t>B</a:t>
              </a:r>
            </a:p>
          </p:txBody>
        </p:sp>
        <p:sp>
          <p:nvSpPr>
            <p:cNvPr id="3141" name="Line 240">
              <a:extLst>
                <a:ext uri="{FF2B5EF4-FFF2-40B4-BE49-F238E27FC236}">
                  <a16:creationId xmlns:a16="http://schemas.microsoft.com/office/drawing/2014/main" id="{E3576F53-4C04-2555-23B8-8632DF0E2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3" y="1729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42" name="Text Box 241">
              <a:extLst>
                <a:ext uri="{FF2B5EF4-FFF2-40B4-BE49-F238E27FC236}">
                  <a16:creationId xmlns:a16="http://schemas.microsoft.com/office/drawing/2014/main" id="{3ABEA0BE-3B95-83C5-5A0C-9EF0482B2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1798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3143" name="Text Box 242">
              <a:extLst>
                <a:ext uri="{FF2B5EF4-FFF2-40B4-BE49-F238E27FC236}">
                  <a16:creationId xmlns:a16="http://schemas.microsoft.com/office/drawing/2014/main" id="{FE99657C-0E74-4A58-8988-5BEC4C1C71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1799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3144" name="Group 3143">
              <a:extLst>
                <a:ext uri="{FF2B5EF4-FFF2-40B4-BE49-F238E27FC236}">
                  <a16:creationId xmlns:a16="http://schemas.microsoft.com/office/drawing/2014/main" id="{2051D399-945A-FE36-850A-F8033193F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2" y="1626"/>
              <a:ext cx="437" cy="214"/>
              <a:chOff x="4396" y="1245"/>
              <a:chExt cx="672" cy="248"/>
            </a:xfrm>
          </p:grpSpPr>
          <p:sp>
            <p:nvSpPr>
              <p:cNvPr id="3154" name="Oval 3153">
                <a:extLst>
                  <a:ext uri="{FF2B5EF4-FFF2-40B4-BE49-F238E27FC236}">
                    <a16:creationId xmlns:a16="http://schemas.microsoft.com/office/drawing/2014/main" id="{270E1F98-9944-BEF0-2213-1CD914EB5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5" name="Rectangle 3154">
                <a:extLst>
                  <a:ext uri="{FF2B5EF4-FFF2-40B4-BE49-F238E27FC236}">
                    <a16:creationId xmlns:a16="http://schemas.microsoft.com/office/drawing/2014/main" id="{BCD73D76-F9A8-E7A4-C333-B1F064051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6" name="Oval 3155">
                <a:extLst>
                  <a:ext uri="{FF2B5EF4-FFF2-40B4-BE49-F238E27FC236}">
                    <a16:creationId xmlns:a16="http://schemas.microsoft.com/office/drawing/2014/main" id="{53C28A57-B34D-F19C-6DAE-B43562A5F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57" name="Group 3156">
                <a:extLst>
                  <a:ext uri="{FF2B5EF4-FFF2-40B4-BE49-F238E27FC236}">
                    <a16:creationId xmlns:a16="http://schemas.microsoft.com/office/drawing/2014/main" id="{F6ECC813-BDA3-F48C-2F2E-AD039F5AB7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3160" name="Freeform 248">
                  <a:extLst>
                    <a:ext uri="{FF2B5EF4-FFF2-40B4-BE49-F238E27FC236}">
                      <a16:creationId xmlns:a16="http://schemas.microsoft.com/office/drawing/2014/main" id="{9FE3192D-B090-6C5E-DF3E-09A258A63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61" name="Freeform 249">
                  <a:extLst>
                    <a:ext uri="{FF2B5EF4-FFF2-40B4-BE49-F238E27FC236}">
                      <a16:creationId xmlns:a16="http://schemas.microsoft.com/office/drawing/2014/main" id="{21F81F82-7C59-791F-D5D5-C224F9F2B1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158" name="Line 250">
                <a:extLst>
                  <a:ext uri="{FF2B5EF4-FFF2-40B4-BE49-F238E27FC236}">
                    <a16:creationId xmlns:a16="http://schemas.microsoft.com/office/drawing/2014/main" id="{152143FC-6AF9-DBEB-C073-9C7334917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59" name="Line 251">
                <a:extLst>
                  <a:ext uri="{FF2B5EF4-FFF2-40B4-BE49-F238E27FC236}">
                    <a16:creationId xmlns:a16="http://schemas.microsoft.com/office/drawing/2014/main" id="{4842DE43-6126-C4E9-517D-DE8612AA06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145" name="Group 3144">
              <a:extLst>
                <a:ext uri="{FF2B5EF4-FFF2-40B4-BE49-F238E27FC236}">
                  <a16:creationId xmlns:a16="http://schemas.microsoft.com/office/drawing/2014/main" id="{58AAE00D-CBB2-E83A-4392-B39EF67D6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4" y="1622"/>
              <a:ext cx="437" cy="214"/>
              <a:chOff x="4396" y="1245"/>
              <a:chExt cx="672" cy="248"/>
            </a:xfrm>
          </p:grpSpPr>
          <p:sp>
            <p:nvSpPr>
              <p:cNvPr id="3146" name="Oval 3145">
                <a:extLst>
                  <a:ext uri="{FF2B5EF4-FFF2-40B4-BE49-F238E27FC236}">
                    <a16:creationId xmlns:a16="http://schemas.microsoft.com/office/drawing/2014/main" id="{7C33A5E0-A673-8814-60B9-48AE07F4E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7" name="Rectangle 3146">
                <a:extLst>
                  <a:ext uri="{FF2B5EF4-FFF2-40B4-BE49-F238E27FC236}">
                    <a16:creationId xmlns:a16="http://schemas.microsoft.com/office/drawing/2014/main" id="{C37223EF-FA77-DF6E-4EEA-E1B4138BB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8" name="Oval 3147">
                <a:extLst>
                  <a:ext uri="{FF2B5EF4-FFF2-40B4-BE49-F238E27FC236}">
                    <a16:creationId xmlns:a16="http://schemas.microsoft.com/office/drawing/2014/main" id="{11250D23-6763-FCCA-5F84-03D98209F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49" name="Group 3148">
                <a:extLst>
                  <a:ext uri="{FF2B5EF4-FFF2-40B4-BE49-F238E27FC236}">
                    <a16:creationId xmlns:a16="http://schemas.microsoft.com/office/drawing/2014/main" id="{3287AF43-ECD9-8699-74A2-E97D42325C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3152" name="Freeform 257">
                  <a:extLst>
                    <a:ext uri="{FF2B5EF4-FFF2-40B4-BE49-F238E27FC236}">
                      <a16:creationId xmlns:a16="http://schemas.microsoft.com/office/drawing/2014/main" id="{22C3859B-D700-F1BD-6CAB-B6AF5F0397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53" name="Freeform 258">
                  <a:extLst>
                    <a:ext uri="{FF2B5EF4-FFF2-40B4-BE49-F238E27FC236}">
                      <a16:creationId xmlns:a16="http://schemas.microsoft.com/office/drawing/2014/main" id="{A7F245F7-BF6F-5F04-29DC-2D871828D9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150" name="Line 259">
                <a:extLst>
                  <a:ext uri="{FF2B5EF4-FFF2-40B4-BE49-F238E27FC236}">
                    <a16:creationId xmlns:a16="http://schemas.microsoft.com/office/drawing/2014/main" id="{C0481D01-9EE1-30B2-C4D0-A1213F5932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51" name="Line 260">
                <a:extLst>
                  <a:ext uri="{FF2B5EF4-FFF2-40B4-BE49-F238E27FC236}">
                    <a16:creationId xmlns:a16="http://schemas.microsoft.com/office/drawing/2014/main" id="{E8E81960-4A64-E982-1D0C-1677B6A59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68B38E-6340-440D-AED8-F689866CD31C}"/>
              </a:ext>
            </a:extLst>
          </p:cNvPr>
          <p:cNvGrpSpPr>
            <a:grpSpLocks/>
          </p:cNvGrpSpPr>
          <p:nvPr/>
        </p:nvGrpSpPr>
        <p:grpSpPr bwMode="auto">
          <a:xfrm>
            <a:off x="5040314" y="2492375"/>
            <a:ext cx="693737" cy="338137"/>
            <a:chOff x="4396" y="1245"/>
            <a:chExt cx="672" cy="248"/>
          </a:xfrm>
        </p:grpSpPr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7AE9805F-FDE4-F6C3-B6EE-49F26B09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132" name="Rectangle 3131">
              <a:extLst>
                <a:ext uri="{FF2B5EF4-FFF2-40B4-BE49-F238E27FC236}">
                  <a16:creationId xmlns:a16="http://schemas.microsoft.com/office/drawing/2014/main" id="{D0867512-83E3-33B8-C367-FE31984EA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A292D233-6659-F4D3-7219-CA0CB77C8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3134" name="Group 3133">
              <a:extLst>
                <a:ext uri="{FF2B5EF4-FFF2-40B4-BE49-F238E27FC236}">
                  <a16:creationId xmlns:a16="http://schemas.microsoft.com/office/drawing/2014/main" id="{C2AEB327-33F2-56DF-5071-CB6AEB067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3137" name="Freeform 266">
                <a:extLst>
                  <a:ext uri="{FF2B5EF4-FFF2-40B4-BE49-F238E27FC236}">
                    <a16:creationId xmlns:a16="http://schemas.microsoft.com/office/drawing/2014/main" id="{367D6E16-47A8-DBBA-5213-A51CFEC07B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38" name="Freeform 267">
                <a:extLst>
                  <a:ext uri="{FF2B5EF4-FFF2-40B4-BE49-F238E27FC236}">
                    <a16:creationId xmlns:a16="http://schemas.microsoft.com/office/drawing/2014/main" id="{9AADB027-7143-C2E7-C17B-44DC9FE44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135" name="Line 268">
              <a:extLst>
                <a:ext uri="{FF2B5EF4-FFF2-40B4-BE49-F238E27FC236}">
                  <a16:creationId xmlns:a16="http://schemas.microsoft.com/office/drawing/2014/main" id="{BD95C6EA-EC15-4A71-4CC6-314E7A8B5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36" name="Line 269">
              <a:extLst>
                <a:ext uri="{FF2B5EF4-FFF2-40B4-BE49-F238E27FC236}">
                  <a16:creationId xmlns:a16="http://schemas.microsoft.com/office/drawing/2014/main" id="{FF688BC0-9954-65E1-56EB-9039BA1F7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8B8AEB2-5C00-81C3-2331-3F2CE2D406C1}"/>
              </a:ext>
            </a:extLst>
          </p:cNvPr>
          <p:cNvGrpSpPr>
            <a:grpSpLocks/>
          </p:cNvGrpSpPr>
          <p:nvPr/>
        </p:nvGrpSpPr>
        <p:grpSpPr bwMode="auto">
          <a:xfrm>
            <a:off x="6045205" y="2147889"/>
            <a:ext cx="1668463" cy="958851"/>
            <a:chOff x="3906" y="1404"/>
            <a:chExt cx="1051" cy="604"/>
          </a:xfrm>
        </p:grpSpPr>
        <p:sp>
          <p:nvSpPr>
            <p:cNvPr id="3108" name="Text Box 271">
              <a:extLst>
                <a:ext uri="{FF2B5EF4-FFF2-40B4-BE49-F238E27FC236}">
                  <a16:creationId xmlns:a16="http://schemas.microsoft.com/office/drawing/2014/main" id="{2EF9F188-475C-7FB8-0D21-CB103C082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" y="140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800"/>
                <a:t>E</a:t>
              </a:r>
            </a:p>
          </p:txBody>
        </p:sp>
        <p:sp>
          <p:nvSpPr>
            <p:cNvPr id="3109" name="Line 272">
              <a:extLst>
                <a:ext uri="{FF2B5EF4-FFF2-40B4-BE49-F238E27FC236}">
                  <a16:creationId xmlns:a16="http://schemas.microsoft.com/office/drawing/2014/main" id="{EA1E590B-3AD1-645C-CA93-A75A2BBC5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" y="1717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10" name="Text Box 273">
              <a:extLst>
                <a:ext uri="{FF2B5EF4-FFF2-40B4-BE49-F238E27FC236}">
                  <a16:creationId xmlns:a16="http://schemas.microsoft.com/office/drawing/2014/main" id="{BD81A574-5F01-A2C3-E573-FC50ECA39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79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sp>
          <p:nvSpPr>
            <p:cNvPr id="3111" name="Text Box 274">
              <a:extLst>
                <a:ext uri="{FF2B5EF4-FFF2-40B4-BE49-F238E27FC236}">
                  <a16:creationId xmlns:a16="http://schemas.microsoft.com/office/drawing/2014/main" id="{D2EF204B-878C-8E7A-1847-8B514322B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1796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600"/>
                <a:t>IPv6</a:t>
              </a:r>
            </a:p>
          </p:txBody>
        </p:sp>
        <p:grpSp>
          <p:nvGrpSpPr>
            <p:cNvPr id="3112" name="Group 3111">
              <a:extLst>
                <a:ext uri="{FF2B5EF4-FFF2-40B4-BE49-F238E27FC236}">
                  <a16:creationId xmlns:a16="http://schemas.microsoft.com/office/drawing/2014/main" id="{85DC82E2-0D64-8B96-5595-EB2CEBDFC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6" y="1626"/>
              <a:ext cx="437" cy="214"/>
              <a:chOff x="4396" y="1245"/>
              <a:chExt cx="672" cy="248"/>
            </a:xfrm>
          </p:grpSpPr>
          <p:sp>
            <p:nvSpPr>
              <p:cNvPr id="3123" name="Oval 3122">
                <a:extLst>
                  <a:ext uri="{FF2B5EF4-FFF2-40B4-BE49-F238E27FC236}">
                    <a16:creationId xmlns:a16="http://schemas.microsoft.com/office/drawing/2014/main" id="{53FE7422-0AE1-AAB5-BF2F-AA76C5FCA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4" name="Rectangle 3123">
                <a:extLst>
                  <a:ext uri="{FF2B5EF4-FFF2-40B4-BE49-F238E27FC236}">
                    <a16:creationId xmlns:a16="http://schemas.microsoft.com/office/drawing/2014/main" id="{C6331559-7C85-65DF-82B3-6A50F93D1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25" name="Oval 3124">
                <a:extLst>
                  <a:ext uri="{FF2B5EF4-FFF2-40B4-BE49-F238E27FC236}">
                    <a16:creationId xmlns:a16="http://schemas.microsoft.com/office/drawing/2014/main" id="{150E9D77-D651-026D-1A71-2096B5525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26" name="Group 3125">
                <a:extLst>
                  <a:ext uri="{FF2B5EF4-FFF2-40B4-BE49-F238E27FC236}">
                    <a16:creationId xmlns:a16="http://schemas.microsoft.com/office/drawing/2014/main" id="{F4B0DC02-93DC-6ABB-BD20-D06E6AB873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3129" name="Freeform 280">
                  <a:extLst>
                    <a:ext uri="{FF2B5EF4-FFF2-40B4-BE49-F238E27FC236}">
                      <a16:creationId xmlns:a16="http://schemas.microsoft.com/office/drawing/2014/main" id="{8CB14390-F190-AD16-352F-09B8BBF58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30" name="Freeform 281">
                  <a:extLst>
                    <a:ext uri="{FF2B5EF4-FFF2-40B4-BE49-F238E27FC236}">
                      <a16:creationId xmlns:a16="http://schemas.microsoft.com/office/drawing/2014/main" id="{91DA3483-1B55-701D-6BE4-ED9D7BC4EB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127" name="Line 282">
                <a:extLst>
                  <a:ext uri="{FF2B5EF4-FFF2-40B4-BE49-F238E27FC236}">
                    <a16:creationId xmlns:a16="http://schemas.microsoft.com/office/drawing/2014/main" id="{B9ABAC5D-06B1-3575-06EB-733C90371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28" name="Line 283">
                <a:extLst>
                  <a:ext uri="{FF2B5EF4-FFF2-40B4-BE49-F238E27FC236}">
                    <a16:creationId xmlns:a16="http://schemas.microsoft.com/office/drawing/2014/main" id="{50C70D59-8D99-063A-910C-F39BAD45C7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113" name="Group 3112">
              <a:extLst>
                <a:ext uri="{FF2B5EF4-FFF2-40B4-BE49-F238E27FC236}">
                  <a16:creationId xmlns:a16="http://schemas.microsoft.com/office/drawing/2014/main" id="{291D7DCA-B088-9E26-CCFB-FB039D26F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0" y="1624"/>
              <a:ext cx="437" cy="214"/>
              <a:chOff x="4396" y="1245"/>
              <a:chExt cx="672" cy="248"/>
            </a:xfrm>
          </p:grpSpPr>
          <p:sp>
            <p:nvSpPr>
              <p:cNvPr id="3115" name="Oval 3114">
                <a:extLst>
                  <a:ext uri="{FF2B5EF4-FFF2-40B4-BE49-F238E27FC236}">
                    <a16:creationId xmlns:a16="http://schemas.microsoft.com/office/drawing/2014/main" id="{9B7E3008-EDA3-E0DF-92E4-1C63CD302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16" name="Rectangle 3115">
                <a:extLst>
                  <a:ext uri="{FF2B5EF4-FFF2-40B4-BE49-F238E27FC236}">
                    <a16:creationId xmlns:a16="http://schemas.microsoft.com/office/drawing/2014/main" id="{B1BC8D41-062D-E957-E486-7C1B9982A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17" name="Oval 3116">
                <a:extLst>
                  <a:ext uri="{FF2B5EF4-FFF2-40B4-BE49-F238E27FC236}">
                    <a16:creationId xmlns:a16="http://schemas.microsoft.com/office/drawing/2014/main" id="{6E4CBEB0-8023-3209-342D-3FFB041A7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18" name="Group 3117">
                <a:extLst>
                  <a:ext uri="{FF2B5EF4-FFF2-40B4-BE49-F238E27FC236}">
                    <a16:creationId xmlns:a16="http://schemas.microsoft.com/office/drawing/2014/main" id="{BF73EA11-A0A0-83C3-397A-FB3598CC21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3121" name="Freeform 289">
                  <a:extLst>
                    <a:ext uri="{FF2B5EF4-FFF2-40B4-BE49-F238E27FC236}">
                      <a16:creationId xmlns:a16="http://schemas.microsoft.com/office/drawing/2014/main" id="{B7C48D25-7696-3268-0AF7-B146C4AAE1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22" name="Freeform 290">
                  <a:extLst>
                    <a:ext uri="{FF2B5EF4-FFF2-40B4-BE49-F238E27FC236}">
                      <a16:creationId xmlns:a16="http://schemas.microsoft.com/office/drawing/2014/main" id="{27D4C05D-2987-B25C-AB64-ECCEC8427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119" name="Line 291">
                <a:extLst>
                  <a:ext uri="{FF2B5EF4-FFF2-40B4-BE49-F238E27FC236}">
                    <a16:creationId xmlns:a16="http://schemas.microsoft.com/office/drawing/2014/main" id="{D9087C1A-3B1F-468B-8892-BE8B7C63E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20" name="Line 292">
                <a:extLst>
                  <a:ext uri="{FF2B5EF4-FFF2-40B4-BE49-F238E27FC236}">
                    <a16:creationId xmlns:a16="http://schemas.microsoft.com/office/drawing/2014/main" id="{681D0964-40A7-3227-E63F-3646FA5003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114" name="Text Box 293">
              <a:extLst>
                <a:ext uri="{FF2B5EF4-FFF2-40B4-BE49-F238E27FC236}">
                  <a16:creationId xmlns:a16="http://schemas.microsoft.com/office/drawing/2014/main" id="{498D7499-EB96-7C7B-3308-E9A8021B3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5" y="14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800"/>
                <a:t>F</a:t>
              </a:r>
            </a:p>
          </p:txBody>
        </p:sp>
      </p:grpSp>
      <p:sp>
        <p:nvSpPr>
          <p:cNvPr id="39" name="Text Box 294">
            <a:extLst>
              <a:ext uri="{FF2B5EF4-FFF2-40B4-BE49-F238E27FC236}">
                <a16:creationId xmlns:a16="http://schemas.microsoft.com/office/drawing/2014/main" id="{5A7D9021-0D3D-EF0E-0125-668DA6AC2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688" y="2141537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800"/>
              <a:t>C</a:t>
            </a:r>
          </a:p>
        </p:txBody>
      </p:sp>
      <p:sp>
        <p:nvSpPr>
          <p:cNvPr id="40" name="Text Box 295">
            <a:extLst>
              <a:ext uri="{FF2B5EF4-FFF2-40B4-BE49-F238E27FC236}">
                <a16:creationId xmlns:a16="http://schemas.microsoft.com/office/drawing/2014/main" id="{49306823-596B-B220-A4A6-38C3B63DC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2144712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800"/>
              <a:t>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C3D1A2-7C4F-C61A-DFBC-6FE3002B2C52}"/>
              </a:ext>
            </a:extLst>
          </p:cNvPr>
          <p:cNvGrpSpPr>
            <a:grpSpLocks/>
          </p:cNvGrpSpPr>
          <p:nvPr/>
        </p:nvGrpSpPr>
        <p:grpSpPr bwMode="auto">
          <a:xfrm>
            <a:off x="303213" y="1001713"/>
            <a:ext cx="7416798" cy="979489"/>
            <a:chOff x="289" y="766"/>
            <a:chExt cx="4672" cy="6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00262B4-2DEF-3B0E-BE45-BE12B5089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085"/>
              <a:ext cx="1515" cy="4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49" name="Text Box 298">
              <a:extLst>
                <a:ext uri="{FF2B5EF4-FFF2-40B4-BE49-F238E27FC236}">
                  <a16:creationId xmlns:a16="http://schemas.microsoft.com/office/drawing/2014/main" id="{B1273521-8FC3-0D83-9836-11E451E39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" y="979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US" altLang="en-US" sz="1800"/>
                <a:t>logical view:</a:t>
              </a:r>
            </a:p>
          </p:txBody>
        </p:sp>
        <p:sp>
          <p:nvSpPr>
            <p:cNvPr id="50" name="Text Box 299">
              <a:extLst>
                <a:ext uri="{FF2B5EF4-FFF2-40B4-BE49-F238E27FC236}">
                  <a16:creationId xmlns:a16="http://schemas.microsoft.com/office/drawing/2014/main" id="{21DC56EE-E2A2-5E09-C142-F2C8964D1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766"/>
              <a:ext cx="146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 i="1" dirty="0">
                  <a:solidFill>
                    <a:srgbClr val="CC0000"/>
                  </a:solidFill>
                </a:rPr>
                <a:t>IPv4 tunnel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 i="1" dirty="0">
                  <a:solidFill>
                    <a:srgbClr val="CC0000"/>
                  </a:solidFill>
                </a:rPr>
                <a:t>connecting IPv6 routers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A2A10A2-3983-C8B4-6F0C-79EF4EB49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0" y="779"/>
              <a:ext cx="1051" cy="604"/>
              <a:chOff x="3906" y="1404"/>
              <a:chExt cx="1051" cy="604"/>
            </a:xfrm>
          </p:grpSpPr>
          <p:sp>
            <p:nvSpPr>
              <p:cNvPr id="3085" name="Text Box 301">
                <a:extLst>
                  <a:ext uri="{FF2B5EF4-FFF2-40B4-BE49-F238E27FC236}">
                    <a16:creationId xmlns:a16="http://schemas.microsoft.com/office/drawing/2014/main" id="{3CC76C16-9A71-47DE-A88C-5E54A4DA54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2" y="140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800"/>
                  <a:t>E</a:t>
                </a:r>
              </a:p>
            </p:txBody>
          </p:sp>
          <p:sp>
            <p:nvSpPr>
              <p:cNvPr id="3086" name="Line 302">
                <a:extLst>
                  <a:ext uri="{FF2B5EF4-FFF2-40B4-BE49-F238E27FC236}">
                    <a16:creationId xmlns:a16="http://schemas.microsoft.com/office/drawing/2014/main" id="{8C504CD9-FF81-77C7-B089-F7CD2B209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2" y="1717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87" name="Text Box 303">
                <a:extLst>
                  <a:ext uri="{FF2B5EF4-FFF2-40B4-BE49-F238E27FC236}">
                    <a16:creationId xmlns:a16="http://schemas.microsoft.com/office/drawing/2014/main" id="{FBCCF03F-9D0B-9486-8E90-9D21748FC6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1" y="1794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3088" name="Text Box 304">
                <a:extLst>
                  <a:ext uri="{FF2B5EF4-FFF2-40B4-BE49-F238E27FC236}">
                    <a16:creationId xmlns:a16="http://schemas.microsoft.com/office/drawing/2014/main" id="{8E54F4AD-BB6A-B67D-007F-5C2F51B194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9" y="1796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3089" name="Group 3088">
                <a:extLst>
                  <a:ext uri="{FF2B5EF4-FFF2-40B4-BE49-F238E27FC236}">
                    <a16:creationId xmlns:a16="http://schemas.microsoft.com/office/drawing/2014/main" id="{EF7A9820-F645-C9FE-A205-305ECE9EE7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06" y="1626"/>
                <a:ext cx="437" cy="214"/>
                <a:chOff x="4396" y="1245"/>
                <a:chExt cx="672" cy="248"/>
              </a:xfrm>
            </p:grpSpPr>
            <p:sp>
              <p:nvSpPr>
                <p:cNvPr id="3100" name="Oval 3099">
                  <a:extLst>
                    <a:ext uri="{FF2B5EF4-FFF2-40B4-BE49-F238E27FC236}">
                      <a16:creationId xmlns:a16="http://schemas.microsoft.com/office/drawing/2014/main" id="{2E0B7431-9E8B-12AC-9F04-67514484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01" name="Rectangle 3100">
                  <a:extLst>
                    <a:ext uri="{FF2B5EF4-FFF2-40B4-BE49-F238E27FC236}">
                      <a16:creationId xmlns:a16="http://schemas.microsoft.com/office/drawing/2014/main" id="{89C73787-8E76-669D-8DE7-D7DDCD493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02" name="Oval 3101">
                  <a:extLst>
                    <a:ext uri="{FF2B5EF4-FFF2-40B4-BE49-F238E27FC236}">
                      <a16:creationId xmlns:a16="http://schemas.microsoft.com/office/drawing/2014/main" id="{A9F7CC98-DC36-A6F0-B08D-8D268783D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03" name="Group 3102">
                  <a:extLst>
                    <a:ext uri="{FF2B5EF4-FFF2-40B4-BE49-F238E27FC236}">
                      <a16:creationId xmlns:a16="http://schemas.microsoft.com/office/drawing/2014/main" id="{6C6DF63B-87A7-4956-473E-5128D53CA3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3106" name="Freeform 310">
                    <a:extLst>
                      <a:ext uri="{FF2B5EF4-FFF2-40B4-BE49-F238E27FC236}">
                        <a16:creationId xmlns:a16="http://schemas.microsoft.com/office/drawing/2014/main" id="{2C926E77-0C56-C3C7-A1C6-9503D228DF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3107" name="Freeform 311">
                    <a:extLst>
                      <a:ext uri="{FF2B5EF4-FFF2-40B4-BE49-F238E27FC236}">
                        <a16:creationId xmlns:a16="http://schemas.microsoft.com/office/drawing/2014/main" id="{5440CB69-5393-A205-1DCA-BC825E3997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3104" name="Line 312">
                  <a:extLst>
                    <a:ext uri="{FF2B5EF4-FFF2-40B4-BE49-F238E27FC236}">
                      <a16:creationId xmlns:a16="http://schemas.microsoft.com/office/drawing/2014/main" id="{0A973397-47DD-A948-74EE-2D091CADA4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105" name="Line 313">
                  <a:extLst>
                    <a:ext uri="{FF2B5EF4-FFF2-40B4-BE49-F238E27FC236}">
                      <a16:creationId xmlns:a16="http://schemas.microsoft.com/office/drawing/2014/main" id="{1825D0E5-D61B-0B1E-B210-D3E2DE186B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3090" name="Group 3089">
                <a:extLst>
                  <a:ext uri="{FF2B5EF4-FFF2-40B4-BE49-F238E27FC236}">
                    <a16:creationId xmlns:a16="http://schemas.microsoft.com/office/drawing/2014/main" id="{F7A1566B-99F2-7257-FD4B-7F9F81663C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0" y="1624"/>
                <a:ext cx="437" cy="214"/>
                <a:chOff x="4396" y="1245"/>
                <a:chExt cx="672" cy="248"/>
              </a:xfrm>
            </p:grpSpPr>
            <p:sp>
              <p:nvSpPr>
                <p:cNvPr id="3092" name="Oval 3091">
                  <a:extLst>
                    <a:ext uri="{FF2B5EF4-FFF2-40B4-BE49-F238E27FC236}">
                      <a16:creationId xmlns:a16="http://schemas.microsoft.com/office/drawing/2014/main" id="{A73318C4-7310-35A1-8216-BFD5D464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3" name="Rectangle 3092">
                  <a:extLst>
                    <a:ext uri="{FF2B5EF4-FFF2-40B4-BE49-F238E27FC236}">
                      <a16:creationId xmlns:a16="http://schemas.microsoft.com/office/drawing/2014/main" id="{BC3FF2CF-B4A1-DC1F-D435-079BE60E4D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94" name="Oval 3093">
                  <a:extLst>
                    <a:ext uri="{FF2B5EF4-FFF2-40B4-BE49-F238E27FC236}">
                      <a16:creationId xmlns:a16="http://schemas.microsoft.com/office/drawing/2014/main" id="{70FDC4EF-C076-6532-5543-68896576E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095" name="Group 3094">
                  <a:extLst>
                    <a:ext uri="{FF2B5EF4-FFF2-40B4-BE49-F238E27FC236}">
                      <a16:creationId xmlns:a16="http://schemas.microsoft.com/office/drawing/2014/main" id="{371638F5-8B9A-A469-DC29-BCBC0B937A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3098" name="Freeform 319">
                    <a:extLst>
                      <a:ext uri="{FF2B5EF4-FFF2-40B4-BE49-F238E27FC236}">
                        <a16:creationId xmlns:a16="http://schemas.microsoft.com/office/drawing/2014/main" id="{E262D3E7-EFAA-799B-E59D-4156340469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3099" name="Freeform 320">
                    <a:extLst>
                      <a:ext uri="{FF2B5EF4-FFF2-40B4-BE49-F238E27FC236}">
                        <a16:creationId xmlns:a16="http://schemas.microsoft.com/office/drawing/2014/main" id="{15E42AA3-5E09-7B24-CA0C-F48133641D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3096" name="Line 321">
                  <a:extLst>
                    <a:ext uri="{FF2B5EF4-FFF2-40B4-BE49-F238E27FC236}">
                      <a16:creationId xmlns:a16="http://schemas.microsoft.com/office/drawing/2014/main" id="{FFF3D83C-0A95-BE65-CEF9-25EA082DEB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97" name="Line 322">
                  <a:extLst>
                    <a:ext uri="{FF2B5EF4-FFF2-40B4-BE49-F238E27FC236}">
                      <a16:creationId xmlns:a16="http://schemas.microsoft.com/office/drawing/2014/main" id="{402EF101-34C2-5E32-7638-EDA64BE56B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3091" name="Text Box 323">
                <a:extLst>
                  <a:ext uri="{FF2B5EF4-FFF2-40B4-BE49-F238E27FC236}">
                    <a16:creationId xmlns:a16="http://schemas.microsoft.com/office/drawing/2014/main" id="{9BDDF9E6-9D8C-BCA2-5F4D-7B274A383E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" y="1408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800"/>
                  <a:t>F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DF60693-1E24-D7F4-675C-639AF30276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" y="771"/>
              <a:ext cx="1089" cy="608"/>
              <a:chOff x="1362" y="1403"/>
              <a:chExt cx="1089" cy="608"/>
            </a:xfrm>
          </p:grpSpPr>
          <p:sp>
            <p:nvSpPr>
              <p:cNvPr id="53" name="Text Box 325">
                <a:extLst>
                  <a:ext uri="{FF2B5EF4-FFF2-40B4-BE49-F238E27FC236}">
                    <a16:creationId xmlns:a16="http://schemas.microsoft.com/office/drawing/2014/main" id="{800C0CDD-BF5C-519B-79DF-561B3B4914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" y="140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800"/>
                  <a:t>A</a:t>
                </a:r>
              </a:p>
            </p:txBody>
          </p:sp>
          <p:sp>
            <p:nvSpPr>
              <p:cNvPr id="54" name="Text Box 326">
                <a:extLst>
                  <a:ext uri="{FF2B5EF4-FFF2-40B4-BE49-F238E27FC236}">
                    <a16:creationId xmlns:a16="http://schemas.microsoft.com/office/drawing/2014/main" id="{A183FF81-F315-5AE8-92B3-F0849B3657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1" y="1406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800"/>
                  <a:t>B</a:t>
                </a:r>
              </a:p>
            </p:txBody>
          </p:sp>
          <p:sp>
            <p:nvSpPr>
              <p:cNvPr id="55" name="Line 327">
                <a:extLst>
                  <a:ext uri="{FF2B5EF4-FFF2-40B4-BE49-F238E27FC236}">
                    <a16:creationId xmlns:a16="http://schemas.microsoft.com/office/drawing/2014/main" id="{D9555E86-7375-B8AB-5333-2215FC9D69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3" y="1729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Text Box 328">
                <a:extLst>
                  <a:ext uri="{FF2B5EF4-FFF2-40B4-BE49-F238E27FC236}">
                    <a16:creationId xmlns:a16="http://schemas.microsoft.com/office/drawing/2014/main" id="{22E2E781-26E2-BEB5-6AB0-D1B87F9AFC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6" y="1798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sp>
            <p:nvSpPr>
              <p:cNvPr id="57" name="Text Box 329">
                <a:extLst>
                  <a:ext uri="{FF2B5EF4-FFF2-40B4-BE49-F238E27FC236}">
                    <a16:creationId xmlns:a16="http://schemas.microsoft.com/office/drawing/2014/main" id="{36AE89AC-ED77-ACCC-569C-FE692A2F90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5" y="1799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r>
                  <a:rPr lang="en-US" altLang="en-US" sz="1600"/>
                  <a:t>IPv6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48660DF-581A-1E48-DBC4-C2F272CB72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2" y="1626"/>
                <a:ext cx="437" cy="214"/>
                <a:chOff x="4396" y="1245"/>
                <a:chExt cx="672" cy="248"/>
              </a:xfrm>
            </p:grpSpPr>
            <p:sp>
              <p:nvSpPr>
                <p:cNvPr id="3077" name="Oval 3076">
                  <a:extLst>
                    <a:ext uri="{FF2B5EF4-FFF2-40B4-BE49-F238E27FC236}">
                      <a16:creationId xmlns:a16="http://schemas.microsoft.com/office/drawing/2014/main" id="{E1275C19-EC79-3A8E-3D8F-579EAB45F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78" name="Rectangle 3077">
                  <a:extLst>
                    <a:ext uri="{FF2B5EF4-FFF2-40B4-BE49-F238E27FC236}">
                      <a16:creationId xmlns:a16="http://schemas.microsoft.com/office/drawing/2014/main" id="{BF08FB6B-18F4-5F2B-81DD-124746EAE2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79" name="Oval 3078">
                  <a:extLst>
                    <a:ext uri="{FF2B5EF4-FFF2-40B4-BE49-F238E27FC236}">
                      <a16:creationId xmlns:a16="http://schemas.microsoft.com/office/drawing/2014/main" id="{2FC4D8E7-584F-EA69-3B48-AAB5318DD6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080" name="Group 3079">
                  <a:extLst>
                    <a:ext uri="{FF2B5EF4-FFF2-40B4-BE49-F238E27FC236}">
                      <a16:creationId xmlns:a16="http://schemas.microsoft.com/office/drawing/2014/main" id="{55DB5B89-A608-1CBE-E2A6-D581C6B74D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3083" name="Freeform 335">
                    <a:extLst>
                      <a:ext uri="{FF2B5EF4-FFF2-40B4-BE49-F238E27FC236}">
                        <a16:creationId xmlns:a16="http://schemas.microsoft.com/office/drawing/2014/main" id="{A2468630-61D3-486B-D570-3B917301E6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3084" name="Freeform 336">
                    <a:extLst>
                      <a:ext uri="{FF2B5EF4-FFF2-40B4-BE49-F238E27FC236}">
                        <a16:creationId xmlns:a16="http://schemas.microsoft.com/office/drawing/2014/main" id="{69357A07-22B3-C99B-F20F-307BAD2AA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3081" name="Line 337">
                  <a:extLst>
                    <a:ext uri="{FF2B5EF4-FFF2-40B4-BE49-F238E27FC236}">
                      <a16:creationId xmlns:a16="http://schemas.microsoft.com/office/drawing/2014/main" id="{E6C3BB16-F591-8474-8679-4A7D59F3B4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82" name="Line 338">
                  <a:extLst>
                    <a:ext uri="{FF2B5EF4-FFF2-40B4-BE49-F238E27FC236}">
                      <a16:creationId xmlns:a16="http://schemas.microsoft.com/office/drawing/2014/main" id="{E9F70774-145A-EF37-7818-517F438E75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C5D69A5-57AD-E197-DF69-2B8FAF6281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4" y="1622"/>
                <a:ext cx="437" cy="214"/>
                <a:chOff x="4396" y="1245"/>
                <a:chExt cx="672" cy="248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785EE5BE-B769-62C3-D8F3-6170146CD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25A0B34-7DF4-B8A5-3E38-EB587C0E15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271CA1E-7702-831B-AC2E-E281A35026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C9C9E0B4-B22A-C60C-7CD5-E1671D77F2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3074" name="Freeform 344">
                    <a:extLst>
                      <a:ext uri="{FF2B5EF4-FFF2-40B4-BE49-F238E27FC236}">
                        <a16:creationId xmlns:a16="http://schemas.microsoft.com/office/drawing/2014/main" id="{BC5F71D6-8A42-E8E6-05BF-CE1B67FE6C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  <p:sp>
                <p:nvSpPr>
                  <p:cNvPr id="3075" name="Freeform 345">
                    <a:extLst>
                      <a:ext uri="{FF2B5EF4-FFF2-40B4-BE49-F238E27FC236}">
                        <a16:creationId xmlns:a16="http://schemas.microsoft.com/office/drawing/2014/main" id="{6CABA903-BF12-3720-0EED-AAAB99F525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  <a:cs typeface="+mn-cs"/>
                      </a:defRPr>
                    </a:lvl9pPr>
                  </a:lstStyle>
                  <a:p>
                    <a:endParaRPr lang="en-US"/>
                  </a:p>
                </p:txBody>
              </p:sp>
            </p:grpSp>
            <p:sp>
              <p:nvSpPr>
                <p:cNvPr id="3072" name="Line 346">
                  <a:extLst>
                    <a:ext uri="{FF2B5EF4-FFF2-40B4-BE49-F238E27FC236}">
                      <a16:creationId xmlns:a16="http://schemas.microsoft.com/office/drawing/2014/main" id="{74DF317A-EB89-42DE-989D-0CEA21C56D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73" name="Line 347">
                  <a:extLst>
                    <a:ext uri="{FF2B5EF4-FFF2-40B4-BE49-F238E27FC236}">
                      <a16:creationId xmlns:a16="http://schemas.microsoft.com/office/drawing/2014/main" id="{2A575799-AC2F-AC93-0D40-A3EB36879B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</p:grpSp>
      <p:pic>
        <p:nvPicPr>
          <p:cNvPr id="42" name="Picture 41" descr="underline_base">
            <a:extLst>
              <a:ext uri="{FF2B5EF4-FFF2-40B4-BE49-F238E27FC236}">
                <a16:creationId xmlns:a16="http://schemas.microsoft.com/office/drawing/2014/main" id="{C4AA40BA-F026-F04B-AFB2-98EABFDA7EF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752475"/>
            <a:ext cx="2741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41FDB5E-6567-53EC-3B7A-79646FEEA9C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2400" y="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9"/>
                </a:solidFill>
                <a:latin typeface="Gill Sans MT" pitchFamily="34" charset="0"/>
              </a:defRPr>
            </a:lvl9pPr>
          </a:lstStyle>
          <a:p>
            <a:pPr>
              <a:defRPr/>
            </a:pPr>
            <a:r>
              <a:rPr lang="en-US" dirty="0">
                <a:ea typeface="ＭＳ Ｐゴシック" charset="0"/>
                <a:cs typeface="+mj-cs"/>
              </a:rPr>
              <a:t>Tunneling</a:t>
            </a:r>
          </a:p>
        </p:txBody>
      </p:sp>
      <p:sp>
        <p:nvSpPr>
          <p:cNvPr id="44" name="Text Box 350">
            <a:extLst>
              <a:ext uri="{FF2B5EF4-FFF2-40B4-BE49-F238E27FC236}">
                <a16:creationId xmlns:a16="http://schemas.microsoft.com/office/drawing/2014/main" id="{675F3531-B8F2-CB46-4455-7FBA42B08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2778125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sp>
        <p:nvSpPr>
          <p:cNvPr id="45" name="Text Box 351">
            <a:extLst>
              <a:ext uri="{FF2B5EF4-FFF2-40B4-BE49-F238E27FC236}">
                <a16:creationId xmlns:a16="http://schemas.microsoft.com/office/drawing/2014/main" id="{61448DEF-5A02-7024-2289-A6E48ABC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713" y="2779712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IPv4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7E11281B-3D46-4EBC-EB62-3769BB18BF87}"/>
              </a:ext>
            </a:extLst>
          </p:cNvPr>
          <p:cNvSpPr>
            <a:spLocks noGrp="1"/>
          </p:cNvSpPr>
          <p:nvPr/>
        </p:nvSpPr>
        <p:spPr bwMode="auto">
          <a:xfrm>
            <a:off x="8453438" y="6870700"/>
            <a:ext cx="56197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4-</a:t>
            </a:r>
            <a:fld id="{E79ECEB2-2C66-41D0-8C56-5C5E187BC4C6}" type="slidenum">
              <a:rPr lang="en-US" altLang="en-US" sz="1200">
                <a:latin typeface="Tahoma" panose="020B0604030504040204" pitchFamily="34" charset="0"/>
              </a:rPr>
              <a:pPr/>
              <a:t>60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217" name="Group 355">
            <a:extLst>
              <a:ext uri="{FF2B5EF4-FFF2-40B4-BE49-F238E27FC236}">
                <a16:creationId xmlns:a16="http://schemas.microsoft.com/office/drawing/2014/main" id="{D3249FE8-C187-DDC5-0C8A-D12A6AC467AC}"/>
              </a:ext>
            </a:extLst>
          </p:cNvPr>
          <p:cNvGrpSpPr>
            <a:grpSpLocks/>
          </p:cNvGrpSpPr>
          <p:nvPr/>
        </p:nvGrpSpPr>
        <p:grpSpPr bwMode="auto">
          <a:xfrm>
            <a:off x="6837363" y="3171825"/>
            <a:ext cx="881062" cy="2998787"/>
            <a:chOff x="4251" y="2129"/>
            <a:chExt cx="555" cy="1889"/>
          </a:xfrm>
        </p:grpSpPr>
        <p:sp>
          <p:nvSpPr>
            <p:cNvPr id="3218" name="Line 197">
              <a:extLst>
                <a:ext uri="{FF2B5EF4-FFF2-40B4-BE49-F238E27FC236}">
                  <a16:creationId xmlns:a16="http://schemas.microsoft.com/office/drawing/2014/main" id="{B7B99DE0-100E-E774-240F-418EADD28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" y="2129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19" name="Text Box 206">
              <a:extLst>
                <a:ext uri="{FF2B5EF4-FFF2-40B4-BE49-F238E27FC236}">
                  <a16:creationId xmlns:a16="http://schemas.microsoft.com/office/drawing/2014/main" id="{8BE4CDF3-EEEF-ECCD-6C28-320C552B6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" y="3698"/>
              <a:ext cx="50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E-to-F: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</a:t>
              </a:r>
            </a:p>
          </p:txBody>
        </p:sp>
        <p:sp>
          <p:nvSpPr>
            <p:cNvPr id="3220" name="Line 207">
              <a:extLst>
                <a:ext uri="{FF2B5EF4-FFF2-40B4-BE49-F238E27FC236}">
                  <a16:creationId xmlns:a16="http://schemas.microsoft.com/office/drawing/2014/main" id="{D4E2DADA-2D26-76E0-3D39-B2BD333188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3238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221" name="Group 213">
              <a:extLst>
                <a:ext uri="{FF2B5EF4-FFF2-40B4-BE49-F238E27FC236}">
                  <a16:creationId xmlns:a16="http://schemas.microsoft.com/office/drawing/2014/main" id="{EC809ED1-6CBF-1E95-6A2C-F6178588A2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1" y="2205"/>
              <a:ext cx="471" cy="908"/>
              <a:chOff x="643" y="2144"/>
              <a:chExt cx="471" cy="908"/>
            </a:xfrm>
          </p:grpSpPr>
          <p:sp>
            <p:nvSpPr>
              <p:cNvPr id="3222" name="Rectangle 214">
                <a:extLst>
                  <a:ext uri="{FF2B5EF4-FFF2-40B4-BE49-F238E27FC236}">
                    <a16:creationId xmlns:a16="http://schemas.microsoft.com/office/drawing/2014/main" id="{C72169FF-9484-9F7E-699F-2AD79B9BE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3223" name="Text Box 215">
                <a:extLst>
                  <a:ext uri="{FF2B5EF4-FFF2-40B4-BE49-F238E27FC236}">
                    <a16:creationId xmlns:a16="http://schemas.microsoft.com/office/drawing/2014/main" id="{47C534D2-60FA-4975-7457-6EE23C9425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400" dirty="0"/>
                  <a:t>flow: X</a:t>
                </a:r>
              </a:p>
              <a:p>
                <a:r>
                  <a:rPr lang="en-US" altLang="en-US" sz="1400" dirty="0" err="1"/>
                  <a:t>src</a:t>
                </a:r>
                <a:r>
                  <a:rPr lang="en-US" altLang="en-US" sz="1400" dirty="0"/>
                  <a:t>: A</a:t>
                </a:r>
              </a:p>
              <a:p>
                <a:r>
                  <a:rPr lang="en-US" altLang="en-US" sz="1400" dirty="0" err="1"/>
                  <a:t>dest</a:t>
                </a:r>
                <a:r>
                  <a:rPr lang="en-US" altLang="en-US" sz="1400" dirty="0"/>
                  <a:t>: F</a:t>
                </a:r>
              </a:p>
              <a:p>
                <a:endParaRPr lang="en-US" altLang="en-US" sz="1400" dirty="0"/>
              </a:p>
              <a:p>
                <a:endParaRPr lang="en-US" altLang="en-US" sz="1400" dirty="0"/>
              </a:p>
              <a:p>
                <a:r>
                  <a:rPr lang="en-US" altLang="en-US" sz="1400" dirty="0"/>
                  <a:t>data</a:t>
                </a:r>
              </a:p>
            </p:txBody>
          </p:sp>
        </p:grpSp>
      </p:grpSp>
      <p:grpSp>
        <p:nvGrpSpPr>
          <p:cNvPr id="3224" name="Group 354">
            <a:extLst>
              <a:ext uri="{FF2B5EF4-FFF2-40B4-BE49-F238E27FC236}">
                <a16:creationId xmlns:a16="http://schemas.microsoft.com/office/drawing/2014/main" id="{4BA555B7-2646-2CFD-F1C4-193250E9824B}"/>
              </a:ext>
            </a:extLst>
          </p:cNvPr>
          <p:cNvGrpSpPr>
            <a:grpSpLocks/>
          </p:cNvGrpSpPr>
          <p:nvPr/>
        </p:nvGrpSpPr>
        <p:grpSpPr bwMode="auto">
          <a:xfrm>
            <a:off x="5656263" y="3170237"/>
            <a:ext cx="1176337" cy="3330575"/>
            <a:chOff x="3507" y="2128"/>
            <a:chExt cx="741" cy="2098"/>
          </a:xfrm>
        </p:grpSpPr>
        <p:sp>
          <p:nvSpPr>
            <p:cNvPr id="3225" name="Line 196">
              <a:extLst>
                <a:ext uri="{FF2B5EF4-FFF2-40B4-BE49-F238E27FC236}">
                  <a16:creationId xmlns:a16="http://schemas.microsoft.com/office/drawing/2014/main" id="{A9C8C647-4F53-DB44-1AA5-62B7B9B9A9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2128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26" name="Text Box 210">
              <a:extLst>
                <a:ext uri="{FF2B5EF4-FFF2-40B4-BE49-F238E27FC236}">
                  <a16:creationId xmlns:a16="http://schemas.microsoft.com/office/drawing/2014/main" id="{E11A69D4-DDDE-2E55-5CCF-1A6CBAE26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3775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1600"/>
                <a:t>B-to-C: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IPv6 inside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1600"/>
                <a:t>IPv4</a:t>
              </a:r>
            </a:p>
          </p:txBody>
        </p:sp>
        <p:sp>
          <p:nvSpPr>
            <p:cNvPr id="3227" name="Line 211">
              <a:extLst>
                <a:ext uri="{FF2B5EF4-FFF2-40B4-BE49-F238E27FC236}">
                  <a16:creationId xmlns:a16="http://schemas.microsoft.com/office/drawing/2014/main" id="{73DEACC7-7D93-76F8-A965-69CF98A39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3640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228" name="Group 217">
              <a:extLst>
                <a:ext uri="{FF2B5EF4-FFF2-40B4-BE49-F238E27FC236}">
                  <a16:creationId xmlns:a16="http://schemas.microsoft.com/office/drawing/2014/main" id="{75C402C3-434E-E0DE-E8E9-465CFCE85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1" y="2220"/>
              <a:ext cx="620" cy="1388"/>
              <a:chOff x="441" y="2082"/>
              <a:chExt cx="620" cy="1388"/>
            </a:xfrm>
          </p:grpSpPr>
          <p:sp>
            <p:nvSpPr>
              <p:cNvPr id="3229" name="Rectangle 218">
                <a:extLst>
                  <a:ext uri="{FF2B5EF4-FFF2-40B4-BE49-F238E27FC236}">
                    <a16:creationId xmlns:a16="http://schemas.microsoft.com/office/drawing/2014/main" id="{866C670C-FE0F-470F-9673-C44A4DF8A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grpSp>
            <p:nvGrpSpPr>
              <p:cNvPr id="3230" name="Group 219">
                <a:extLst>
                  <a:ext uri="{FF2B5EF4-FFF2-40B4-BE49-F238E27FC236}">
                    <a16:creationId xmlns:a16="http://schemas.microsoft.com/office/drawing/2014/main" id="{E1232FF8-7EC0-5EAA-CF79-0CDC9502A3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3232" name="Rectangle 220">
                  <a:extLst>
                    <a:ext uri="{FF2B5EF4-FFF2-40B4-BE49-F238E27FC236}">
                      <a16:creationId xmlns:a16="http://schemas.microsoft.com/office/drawing/2014/main" id="{E83843AB-4F6E-8126-43F7-B0147293F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 sz="1800"/>
                </a:p>
              </p:txBody>
            </p:sp>
            <p:sp>
              <p:nvSpPr>
                <p:cNvPr id="3233" name="Text Box 221">
                  <a:extLst>
                    <a:ext uri="{FF2B5EF4-FFF2-40B4-BE49-F238E27FC236}">
                      <a16:creationId xmlns:a16="http://schemas.microsoft.com/office/drawing/2014/main" id="{D8FD7FEB-DF53-3FA5-B3B9-42832B3E798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r>
                    <a:rPr lang="en-US" altLang="en-US" sz="1400"/>
                    <a:t>Flow: X</a:t>
                  </a:r>
                </a:p>
                <a:p>
                  <a:r>
                    <a:rPr lang="en-US" altLang="en-US" sz="1400"/>
                    <a:t>Src: A</a:t>
                  </a:r>
                </a:p>
                <a:p>
                  <a:r>
                    <a:rPr lang="en-US" altLang="en-US" sz="1400"/>
                    <a:t>Dest: F</a:t>
                  </a:r>
                </a:p>
                <a:p>
                  <a:endParaRPr lang="en-US" altLang="en-US" sz="1400"/>
                </a:p>
                <a:p>
                  <a:endParaRPr lang="en-US" altLang="en-US" sz="1400"/>
                </a:p>
                <a:p>
                  <a:r>
                    <a:rPr lang="en-US" altLang="en-US" sz="1400"/>
                    <a:t>data</a:t>
                  </a:r>
                </a:p>
              </p:txBody>
            </p:sp>
          </p:grpSp>
          <p:sp>
            <p:nvSpPr>
              <p:cNvPr id="3231" name="Text Box 222">
                <a:extLst>
                  <a:ext uri="{FF2B5EF4-FFF2-40B4-BE49-F238E27FC236}">
                    <a16:creationId xmlns:a16="http://schemas.microsoft.com/office/drawing/2014/main" id="{49B6C9B1-52AA-9BD2-4347-6B5D5E8BAF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chemeClr val="bg1"/>
                    </a:solidFill>
                  </a:rPr>
                  <a:t>src:B</a:t>
                </a:r>
              </a:p>
              <a:p>
                <a:r>
                  <a:rPr lang="en-US" altLang="en-US" sz="1800">
                    <a:solidFill>
                      <a:schemeClr val="bg1"/>
                    </a:solidFill>
                  </a:rPr>
                  <a:t>dest: 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710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4AEFD6-C7D7-1449-8D50-7BABEB63D7B0}"/>
              </a:ext>
            </a:extLst>
          </p:cNvPr>
          <p:cNvSpPr txBox="1"/>
          <p:nvPr/>
        </p:nvSpPr>
        <p:spPr>
          <a:xfrm>
            <a:off x="838200" y="1143000"/>
            <a:ext cx="841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far, a router takes input from input port, and then outputs on some output port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What else might a router need to do?</a:t>
            </a:r>
          </a:p>
        </p:txBody>
      </p:sp>
    </p:spTree>
    <p:extLst>
      <p:ext uri="{BB962C8B-B14F-4D97-AF65-F5344CB8AC3E}">
        <p14:creationId xmlns:p14="http://schemas.microsoft.com/office/powerpoint/2010/main" val="3854429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4AEFD6-C7D7-1449-8D50-7BABEB63D7B0}"/>
              </a:ext>
            </a:extLst>
          </p:cNvPr>
          <p:cNvSpPr txBox="1"/>
          <p:nvPr/>
        </p:nvSpPr>
        <p:spPr>
          <a:xfrm>
            <a:off x="838200" y="1143000"/>
            <a:ext cx="841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far, a router takes input from input port, and then outputs on some output port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What else might a router need to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D8A7C-574A-5B55-BD88-AC8BB1FD57DA}"/>
              </a:ext>
            </a:extLst>
          </p:cNvPr>
          <p:cNvSpPr txBox="1"/>
          <p:nvPr/>
        </p:nvSpPr>
        <p:spPr>
          <a:xfrm>
            <a:off x="1066800" y="2828835"/>
            <a:ext cx="6506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Forward, Drop stuff, Modify, Load balance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need more flexibility and functionality with our forwarding!!</a:t>
            </a:r>
          </a:p>
        </p:txBody>
      </p:sp>
    </p:spTree>
    <p:extLst>
      <p:ext uri="{BB962C8B-B14F-4D97-AF65-F5344CB8AC3E}">
        <p14:creationId xmlns:p14="http://schemas.microsoft.com/office/powerpoint/2010/main" val="248859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7A081-1929-4EEA-07E1-F34887A88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6637497" cy="51887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0915FC4-AD4D-6706-26C9-CF35820D6E99}"/>
              </a:ext>
            </a:extLst>
          </p:cNvPr>
          <p:cNvGrpSpPr/>
          <p:nvPr/>
        </p:nvGrpSpPr>
        <p:grpSpPr>
          <a:xfrm>
            <a:off x="6786016" y="2611863"/>
            <a:ext cx="127800" cy="360"/>
            <a:chOff x="6786016" y="2611863"/>
            <a:chExt cx="1278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2F3871A-C304-CE08-D47C-75561618409F}"/>
                    </a:ext>
                  </a:extLst>
                </p14:cNvPr>
                <p14:cNvContentPartPr/>
                <p14:nvPr/>
              </p14:nvContentPartPr>
              <p14:xfrm>
                <a:off x="6786016" y="2611863"/>
                <a:ext cx="1548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F3871A-C304-CE08-D47C-7556161840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7376" y="2602863"/>
                  <a:ext cx="33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78887DF-AC1B-929C-5304-E6062AD11132}"/>
                    </a:ext>
                  </a:extLst>
                </p14:cNvPr>
                <p14:cNvContentPartPr/>
                <p14:nvPr/>
              </p14:nvContentPartPr>
              <p14:xfrm>
                <a:off x="6841816" y="2611863"/>
                <a:ext cx="1908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8887DF-AC1B-929C-5304-E6062AD111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3176" y="2602863"/>
                  <a:ext cx="36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1E58F4-C39A-F040-46BE-044F722A200B}"/>
                    </a:ext>
                  </a:extLst>
                </p14:cNvPr>
                <p14:cNvContentPartPr/>
                <p14:nvPr/>
              </p14:nvContentPartPr>
              <p14:xfrm>
                <a:off x="6913456" y="261186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1E58F4-C39A-F040-46BE-044F722A20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04456" y="26028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889696-88A0-ABA2-7B3B-E2934C5759B1}"/>
              </a:ext>
            </a:extLst>
          </p:cNvPr>
          <p:cNvGrpSpPr/>
          <p:nvPr/>
        </p:nvGrpSpPr>
        <p:grpSpPr>
          <a:xfrm>
            <a:off x="6988696" y="2611863"/>
            <a:ext cx="497880" cy="3960"/>
            <a:chOff x="6988696" y="2611863"/>
            <a:chExt cx="497880" cy="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BF90BB-7C27-CB07-E012-B60962D0B4B7}"/>
                    </a:ext>
                  </a:extLst>
                </p14:cNvPr>
                <p14:cNvContentPartPr/>
                <p14:nvPr/>
              </p14:nvContentPartPr>
              <p14:xfrm>
                <a:off x="6988696" y="2611863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BF90BB-7C27-CB07-E012-B60962D0B4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80056" y="26028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6E1093A-81F4-452E-6A2E-3896C70E527B}"/>
                    </a:ext>
                  </a:extLst>
                </p14:cNvPr>
                <p14:cNvContentPartPr/>
                <p14:nvPr/>
              </p14:nvContentPartPr>
              <p14:xfrm>
                <a:off x="7028656" y="2615463"/>
                <a:ext cx="417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E1093A-81F4-452E-6A2E-3896C70E52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20016" y="2606823"/>
                  <a:ext cx="59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25001A-2F35-3EEC-FC38-BB49F71D8342}"/>
                    </a:ext>
                  </a:extLst>
                </p14:cNvPr>
                <p14:cNvContentPartPr/>
                <p14:nvPr/>
              </p14:nvContentPartPr>
              <p14:xfrm>
                <a:off x="7100296" y="2615463"/>
                <a:ext cx="597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25001A-2F35-3EEC-FC38-BB49F71D83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296" y="2606823"/>
                  <a:ext cx="77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316B06-7350-0B17-18DB-D8780EE572C9}"/>
                    </a:ext>
                  </a:extLst>
                </p14:cNvPr>
                <p14:cNvContentPartPr/>
                <p14:nvPr/>
              </p14:nvContentPartPr>
              <p14:xfrm>
                <a:off x="7191736" y="2615463"/>
                <a:ext cx="48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316B06-7350-0B17-18DB-D8780EE572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82736" y="2606823"/>
                  <a:ext cx="6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EDC4CE-48C9-FFED-5F0C-6F52B20FAC6E}"/>
                    </a:ext>
                  </a:extLst>
                </p14:cNvPr>
                <p14:cNvContentPartPr/>
                <p14:nvPr/>
              </p14:nvContentPartPr>
              <p14:xfrm>
                <a:off x="7283176" y="2615463"/>
                <a:ext cx="23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EDC4CE-48C9-FFED-5F0C-6F52B20FAC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4176" y="2606823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D7FAD1-6495-8471-BA09-6002F91BC7E5}"/>
                    </a:ext>
                  </a:extLst>
                </p14:cNvPr>
                <p14:cNvContentPartPr/>
                <p14:nvPr/>
              </p14:nvContentPartPr>
              <p14:xfrm>
                <a:off x="7338976" y="2615463"/>
                <a:ext cx="475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D7FAD1-6495-8471-BA09-6002F91BC7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29976" y="2606823"/>
                  <a:ext cx="6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E5E3F8-F51F-8F16-A850-5E0D55EE2D28}"/>
                    </a:ext>
                  </a:extLst>
                </p14:cNvPr>
                <p14:cNvContentPartPr/>
                <p14:nvPr/>
              </p14:nvContentPartPr>
              <p14:xfrm>
                <a:off x="7422136" y="2615463"/>
                <a:ext cx="644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E5E3F8-F51F-8F16-A850-5E0D55EE2D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13496" y="2606823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B7BF17-EACA-C61E-B9C0-93045D23CEF1}"/>
              </a:ext>
            </a:extLst>
          </p:cNvPr>
          <p:cNvSpPr txBox="1"/>
          <p:nvPr/>
        </p:nvSpPr>
        <p:spPr>
          <a:xfrm>
            <a:off x="8534400" y="27913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OpenFlow</a:t>
            </a:r>
            <a:r>
              <a:rPr lang="en-US" dirty="0"/>
              <a:t> standard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9FE4ED-294E-ED67-2708-32467D9E7468}"/>
              </a:ext>
            </a:extLst>
          </p:cNvPr>
          <p:cNvSpPr txBox="1"/>
          <p:nvPr/>
        </p:nvSpPr>
        <p:spPr>
          <a:xfrm>
            <a:off x="7620000" y="990600"/>
            <a:ext cx="440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</a:t>
            </a:r>
            <a:r>
              <a:rPr lang="en-US" b="1" dirty="0"/>
              <a:t>headers/rules</a:t>
            </a:r>
            <a:r>
              <a:rPr lang="en-US" dirty="0"/>
              <a:t>, which are going to the values the remote controller is going to evaluate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BC930C7-A588-6C35-6F37-04D38157ACD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88696" y="3508771"/>
            <a:ext cx="5056602" cy="29399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EFAEAF-5C50-80FE-D8E2-8A4D30C8A1C0}"/>
              </a:ext>
            </a:extLst>
          </p:cNvPr>
          <p:cNvSpPr txBox="1"/>
          <p:nvPr/>
        </p:nvSpPr>
        <p:spPr>
          <a:xfrm>
            <a:off x="7680119" y="2362200"/>
            <a:ext cx="434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</a:t>
            </a:r>
            <a:r>
              <a:rPr lang="en-US" b="1" dirty="0"/>
              <a:t>actions</a:t>
            </a:r>
            <a:r>
              <a:rPr lang="en-US" dirty="0"/>
              <a:t> to do based on some pattern match</a:t>
            </a:r>
          </a:p>
        </p:txBody>
      </p:sp>
    </p:spTree>
    <p:extLst>
      <p:ext uri="{BB962C8B-B14F-4D97-AF65-F5344CB8AC3E}">
        <p14:creationId xmlns:p14="http://schemas.microsoft.com/office/powerpoint/2010/main" val="2124704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7E65B-72BE-5FD7-F526-46ECCD090BD3}"/>
              </a:ext>
            </a:extLst>
          </p:cNvPr>
          <p:cNvSpPr/>
          <p:nvPr/>
        </p:nvSpPr>
        <p:spPr>
          <a:xfrm>
            <a:off x="457200" y="5562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98307-2743-BA37-1AAA-065766576F07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95DB-CEA8-BA6F-8D03-9F417781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E0848-D133-4991-9EFB-F3399B25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72"/>
          <a:stretch/>
        </p:blipFill>
        <p:spPr>
          <a:xfrm>
            <a:off x="7061421" y="2548453"/>
            <a:ext cx="4648200" cy="1106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96A2D-F3AF-3A6C-35FA-F7E1CB91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151773"/>
            <a:ext cx="4410075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A4197-79ED-7A83-1674-64C41ABED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" y="1255553"/>
            <a:ext cx="6529324" cy="4135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D74146-EFF9-DE8D-80EA-6A728587D07D}"/>
                  </a:ext>
                </a:extLst>
              </p14:cNvPr>
              <p14:cNvContentPartPr/>
              <p14:nvPr/>
            </p14:nvContentPartPr>
            <p14:xfrm>
              <a:off x="10465087" y="1735704"/>
              <a:ext cx="732960" cy="12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D74146-EFF9-DE8D-80EA-6A728587D0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6087" y="1727064"/>
                <a:ext cx="750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E09509B-63B7-CD20-FD18-3A7426F010CF}"/>
                  </a:ext>
                </a:extLst>
              </p14:cNvPr>
              <p14:cNvContentPartPr/>
              <p14:nvPr/>
            </p14:nvContentPartPr>
            <p14:xfrm>
              <a:off x="4696087" y="3064824"/>
              <a:ext cx="276480" cy="283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E09509B-63B7-CD20-FD18-3A7426F010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87447" y="3055824"/>
                <a:ext cx="2941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60DD6D-399B-F661-6D6F-F4110A43EFF6}"/>
                  </a:ext>
                </a:extLst>
              </p14:cNvPr>
              <p14:cNvContentPartPr/>
              <p14:nvPr/>
            </p14:nvContentPartPr>
            <p14:xfrm>
              <a:off x="2592967" y="2956464"/>
              <a:ext cx="208800" cy="234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60DD6D-399B-F661-6D6F-F4110A43EF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4327" y="2947824"/>
                <a:ext cx="2264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9F610BD-BB21-98AC-6CAA-98622DCAF005}"/>
                  </a:ext>
                </a:extLst>
              </p14:cNvPr>
              <p14:cNvContentPartPr/>
              <p14:nvPr/>
            </p14:nvContentPartPr>
            <p14:xfrm>
              <a:off x="1466167" y="2476944"/>
              <a:ext cx="3638880" cy="67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9F610BD-BB21-98AC-6CAA-98622DCAF0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8167" y="2459304"/>
                <a:ext cx="3674520" cy="7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690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7E65B-72BE-5FD7-F526-46ECCD090BD3}"/>
              </a:ext>
            </a:extLst>
          </p:cNvPr>
          <p:cNvSpPr/>
          <p:nvPr/>
        </p:nvSpPr>
        <p:spPr>
          <a:xfrm>
            <a:off x="457200" y="5562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98307-2743-BA37-1AAA-065766576F07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95DB-CEA8-BA6F-8D03-9F417781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E0848-D133-4991-9EFB-F3399B25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72"/>
          <a:stretch/>
        </p:blipFill>
        <p:spPr>
          <a:xfrm>
            <a:off x="7061421" y="2548453"/>
            <a:ext cx="4648200" cy="1106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96A2D-F3AF-3A6C-35FA-F7E1CB91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151773"/>
            <a:ext cx="4410075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A4197-79ED-7A83-1674-64C41ABED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" y="1255553"/>
            <a:ext cx="6529324" cy="4135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615A76-8DC8-3B55-311B-92636EA90D97}"/>
                  </a:ext>
                </a:extLst>
              </p14:cNvPr>
              <p14:cNvContentPartPr/>
              <p14:nvPr/>
            </p14:nvContentPartPr>
            <p14:xfrm>
              <a:off x="10340167" y="3403584"/>
              <a:ext cx="753120" cy="2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615A76-8DC8-3B55-311B-92636EA90D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1167" y="3394584"/>
                <a:ext cx="770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9F4236-3C44-77C9-72C7-DC6B6E056800}"/>
                  </a:ext>
                </a:extLst>
              </p14:cNvPr>
              <p14:cNvContentPartPr/>
              <p14:nvPr/>
            </p14:nvContentPartPr>
            <p14:xfrm>
              <a:off x="2206327" y="3431304"/>
              <a:ext cx="408240" cy="347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9F4236-3C44-77C9-72C7-DC6B6E0568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7327" y="3422304"/>
                <a:ext cx="4258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103CD4-F985-2C61-317F-397F8D83B660}"/>
                  </a:ext>
                </a:extLst>
              </p14:cNvPr>
              <p14:cNvContentPartPr/>
              <p14:nvPr/>
            </p14:nvContentPartPr>
            <p14:xfrm>
              <a:off x="3330247" y="4064544"/>
              <a:ext cx="360360" cy="396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103CD4-F985-2C61-317F-397F8D83B6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1607" y="4055904"/>
                <a:ext cx="3780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9FC689-8B47-A3CC-987F-D8325EE3724E}"/>
                  </a:ext>
                </a:extLst>
              </p14:cNvPr>
              <p14:cNvContentPartPr/>
              <p14:nvPr/>
            </p14:nvContentPartPr>
            <p14:xfrm>
              <a:off x="1578847" y="2622024"/>
              <a:ext cx="2466000" cy="157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9FC689-8B47-A3CC-987F-D8325EE372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70207" y="2613384"/>
                <a:ext cx="2483640" cy="15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592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7E65B-72BE-5FD7-F526-46ECCD090BD3}"/>
              </a:ext>
            </a:extLst>
          </p:cNvPr>
          <p:cNvSpPr/>
          <p:nvPr/>
        </p:nvSpPr>
        <p:spPr>
          <a:xfrm>
            <a:off x="457200" y="5562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98307-2743-BA37-1AAA-065766576F07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95DB-CEA8-BA6F-8D03-9F417781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E0848-D133-4991-9EFB-F3399B25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72"/>
          <a:stretch/>
        </p:blipFill>
        <p:spPr>
          <a:xfrm>
            <a:off x="7061421" y="2548453"/>
            <a:ext cx="4648200" cy="1106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96A2D-F3AF-3A6C-35FA-F7E1CB91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151773"/>
            <a:ext cx="4410075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A4197-79ED-7A83-1674-64C41ABED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" y="1255553"/>
            <a:ext cx="6529324" cy="4135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615A76-8DC8-3B55-311B-92636EA90D97}"/>
                  </a:ext>
                </a:extLst>
              </p14:cNvPr>
              <p14:cNvContentPartPr/>
              <p14:nvPr/>
            </p14:nvContentPartPr>
            <p14:xfrm>
              <a:off x="10340167" y="3403584"/>
              <a:ext cx="753120" cy="2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615A76-8DC8-3B55-311B-92636EA90D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1167" y="3394584"/>
                <a:ext cx="7707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D7F1D8-984B-B8FA-164F-57015248E9DE}"/>
                  </a:ext>
                </a:extLst>
              </p14:cNvPr>
              <p14:cNvContentPartPr/>
              <p14:nvPr/>
            </p14:nvContentPartPr>
            <p14:xfrm>
              <a:off x="810736" y="93390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D7F1D8-984B-B8FA-164F-57015248E9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096" y="92526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728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7E65B-72BE-5FD7-F526-46ECCD090BD3}"/>
              </a:ext>
            </a:extLst>
          </p:cNvPr>
          <p:cNvSpPr/>
          <p:nvPr/>
        </p:nvSpPr>
        <p:spPr>
          <a:xfrm>
            <a:off x="457200" y="5562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98307-2743-BA37-1AAA-065766576F07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F95DB-CEA8-BA6F-8D03-9F4177817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E0848-D133-4991-9EFB-F3399B25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72"/>
          <a:stretch/>
        </p:blipFill>
        <p:spPr>
          <a:xfrm>
            <a:off x="7061421" y="2548453"/>
            <a:ext cx="4648200" cy="1106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96A2D-F3AF-3A6C-35FA-F7E1CB91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151773"/>
            <a:ext cx="4410075" cy="144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A4197-79ED-7A83-1674-64C41ABED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" y="1255553"/>
            <a:ext cx="6529324" cy="41359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D7F1D8-984B-B8FA-164F-57015248E9DE}"/>
                  </a:ext>
                </a:extLst>
              </p14:cNvPr>
              <p14:cNvContentPartPr/>
              <p14:nvPr/>
            </p14:nvContentPartPr>
            <p14:xfrm>
              <a:off x="810736" y="93390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D7F1D8-984B-B8FA-164F-57015248E9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736" y="9249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5DE824-18FF-17FC-1B4D-973143614CF0}"/>
                  </a:ext>
                </a:extLst>
              </p14:cNvPr>
              <p14:cNvContentPartPr/>
              <p14:nvPr/>
            </p14:nvContentPartPr>
            <p14:xfrm>
              <a:off x="5259616" y="5147343"/>
              <a:ext cx="765000" cy="33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5DE824-18FF-17FC-1B4D-973143614C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0616" y="5138343"/>
                <a:ext cx="782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99A07B-3343-6CD4-5C53-4BB17DB828E0}"/>
                  </a:ext>
                </a:extLst>
              </p14:cNvPr>
              <p14:cNvContentPartPr/>
              <p14:nvPr/>
            </p14:nvContentPartPr>
            <p14:xfrm>
              <a:off x="5875936" y="2949543"/>
              <a:ext cx="749880" cy="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99A07B-3343-6CD4-5C53-4BB17DB828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66936" y="2940903"/>
                <a:ext cx="76752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DA4E379-0B31-B495-FA2B-C6F37C2F6E57}"/>
              </a:ext>
            </a:extLst>
          </p:cNvPr>
          <p:cNvGrpSpPr/>
          <p:nvPr/>
        </p:nvGrpSpPr>
        <p:grpSpPr>
          <a:xfrm>
            <a:off x="4427656" y="3060783"/>
            <a:ext cx="643320" cy="674640"/>
            <a:chOff x="4427656" y="3060783"/>
            <a:chExt cx="643320" cy="6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553F2B-0AF2-08F3-E7F4-3AE9328D4776}"/>
                    </a:ext>
                  </a:extLst>
                </p14:cNvPr>
                <p14:cNvContentPartPr/>
                <p14:nvPr/>
              </p14:nvContentPartPr>
              <p14:xfrm>
                <a:off x="4652296" y="3060783"/>
                <a:ext cx="418680" cy="322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553F2B-0AF2-08F3-E7F4-3AE9328D47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3296" y="3051783"/>
                  <a:ext cx="4363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9AE410-7B19-596F-BA68-52CCD526CA60}"/>
                    </a:ext>
                  </a:extLst>
                </p14:cNvPr>
                <p14:cNvContentPartPr/>
                <p14:nvPr/>
              </p14:nvContentPartPr>
              <p14:xfrm>
                <a:off x="4427656" y="3478383"/>
                <a:ext cx="396000" cy="25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9AE410-7B19-596F-BA68-52CCD526CA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19016" y="3469383"/>
                  <a:ext cx="413640" cy="27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8560A9F-89F7-2BE7-2907-352D36C34165}"/>
                  </a:ext>
                </a:extLst>
              </p14:cNvPr>
              <p14:cNvContentPartPr/>
              <p14:nvPr/>
            </p14:nvContentPartPr>
            <p14:xfrm>
              <a:off x="3752656" y="3707703"/>
              <a:ext cx="438480" cy="27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8560A9F-89F7-2BE7-2907-352D36C341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43656" y="3699063"/>
                <a:ext cx="4561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C86F15-4AEB-7E47-F16A-769446E45682}"/>
                  </a:ext>
                </a:extLst>
              </p14:cNvPr>
              <p14:cNvContentPartPr/>
              <p14:nvPr/>
            </p14:nvContentPartPr>
            <p14:xfrm>
              <a:off x="4957216" y="2808063"/>
              <a:ext cx="270720" cy="213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C86F15-4AEB-7E47-F16A-769446E456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48576" y="2799063"/>
                <a:ext cx="2883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393A0E7-650B-BE95-E167-3F0EBC83D7E9}"/>
                  </a:ext>
                </a:extLst>
              </p14:cNvPr>
              <p14:cNvContentPartPr/>
              <p14:nvPr/>
            </p14:nvContentPartPr>
            <p14:xfrm>
              <a:off x="4893856" y="3657303"/>
              <a:ext cx="259200" cy="207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393A0E7-650B-BE95-E167-3F0EBC83D7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84856" y="3648663"/>
                <a:ext cx="27684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80AE995-AAB6-427A-C4B0-4BBEF9E90765}"/>
              </a:ext>
            </a:extLst>
          </p:cNvPr>
          <p:cNvGrpSpPr/>
          <p:nvPr/>
        </p:nvGrpSpPr>
        <p:grpSpPr>
          <a:xfrm>
            <a:off x="7862056" y="5660703"/>
            <a:ext cx="690480" cy="397800"/>
            <a:chOff x="7862056" y="5660703"/>
            <a:chExt cx="69048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B41F05E-6343-D4EB-504C-7340D207625E}"/>
                    </a:ext>
                  </a:extLst>
                </p14:cNvPr>
                <p14:cNvContentPartPr/>
                <p14:nvPr/>
              </p14:nvContentPartPr>
              <p14:xfrm>
                <a:off x="7862056" y="5660703"/>
                <a:ext cx="192600" cy="397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B41F05E-6343-D4EB-504C-7340D20762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53056" y="5651703"/>
                  <a:ext cx="2102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8CDA752-A564-7CAC-05DB-EE3716F549BC}"/>
                    </a:ext>
                  </a:extLst>
                </p14:cNvPr>
                <p14:cNvContentPartPr/>
                <p14:nvPr/>
              </p14:nvContentPartPr>
              <p14:xfrm>
                <a:off x="8112976" y="5890383"/>
                <a:ext cx="100440" cy="85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8CDA752-A564-7CAC-05DB-EE3716F549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04336" y="5881743"/>
                  <a:ext cx="118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5DB862-6F4D-697B-14B4-E6990E85AFA5}"/>
                    </a:ext>
                  </a:extLst>
                </p14:cNvPr>
                <p14:cNvContentPartPr/>
                <p14:nvPr/>
              </p14:nvContentPartPr>
              <p14:xfrm>
                <a:off x="8263816" y="5910183"/>
                <a:ext cx="139680" cy="64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5DB862-6F4D-697B-14B4-E6990E85AFA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54816" y="5901183"/>
                  <a:ext cx="157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F3186F-BBD5-1B71-81C1-CD7E4AB321A7}"/>
                    </a:ext>
                  </a:extLst>
                </p14:cNvPr>
                <p14:cNvContentPartPr/>
                <p14:nvPr/>
              </p14:nvContentPartPr>
              <p14:xfrm>
                <a:off x="8458936" y="5779863"/>
                <a:ext cx="93600" cy="21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F3186F-BBD5-1B71-81C1-CD7E4AB321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50296" y="5771223"/>
                  <a:ext cx="1112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68B176-AA59-3658-A10D-5A3BB4B6175C}"/>
              </a:ext>
            </a:extLst>
          </p:cNvPr>
          <p:cNvGrpSpPr/>
          <p:nvPr/>
        </p:nvGrpSpPr>
        <p:grpSpPr>
          <a:xfrm>
            <a:off x="8881936" y="5720463"/>
            <a:ext cx="1493280" cy="598680"/>
            <a:chOff x="8881936" y="5720463"/>
            <a:chExt cx="149328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A92AD9-88E7-630F-7B1D-CC586DF8C05E}"/>
                    </a:ext>
                  </a:extLst>
                </p14:cNvPr>
                <p14:cNvContentPartPr/>
                <p14:nvPr/>
              </p14:nvContentPartPr>
              <p14:xfrm>
                <a:off x="8889496" y="5720463"/>
                <a:ext cx="12240" cy="26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A92AD9-88E7-630F-7B1D-CC586DF8C0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80496" y="5711823"/>
                  <a:ext cx="29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562527-2217-D8D4-2BC0-547C798D9EF4}"/>
                    </a:ext>
                  </a:extLst>
                </p14:cNvPr>
                <p14:cNvContentPartPr/>
                <p14:nvPr/>
              </p14:nvContentPartPr>
              <p14:xfrm>
                <a:off x="8881936" y="5867343"/>
                <a:ext cx="239040" cy="164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562527-2217-D8D4-2BC0-547C798D9E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872936" y="5858703"/>
                  <a:ext cx="256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984363-C058-A72A-9367-65616F7D2FE1}"/>
                    </a:ext>
                  </a:extLst>
                </p14:cNvPr>
                <p14:cNvContentPartPr/>
                <p14:nvPr/>
              </p14:nvContentPartPr>
              <p14:xfrm>
                <a:off x="9155536" y="5913783"/>
                <a:ext cx="227520" cy="110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984363-C058-A72A-9367-65616F7D2F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46896" y="5905143"/>
                  <a:ext cx="2451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C8C7C1-42FD-6852-7D4C-F6153EF12EA6}"/>
                    </a:ext>
                  </a:extLst>
                </p14:cNvPr>
                <p14:cNvContentPartPr/>
                <p14:nvPr/>
              </p14:nvContentPartPr>
              <p14:xfrm>
                <a:off x="9414016" y="5780223"/>
                <a:ext cx="61920" cy="213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C8C7C1-42FD-6852-7D4C-F6153EF12EA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05016" y="5771583"/>
                  <a:ext cx="79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9A2193-1D88-D933-6EEC-CE2676123C86}"/>
                    </a:ext>
                  </a:extLst>
                </p14:cNvPr>
                <p14:cNvContentPartPr/>
                <p14:nvPr/>
              </p14:nvContentPartPr>
              <p14:xfrm>
                <a:off x="9548296" y="5923143"/>
                <a:ext cx="117000" cy="97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9A2193-1D88-D933-6EEC-CE2676123C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39296" y="5914143"/>
                  <a:ext cx="1346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5E11EA-6309-79B5-2324-2E6AD43312D3}"/>
                    </a:ext>
                  </a:extLst>
                </p14:cNvPr>
                <p14:cNvContentPartPr/>
                <p14:nvPr/>
              </p14:nvContentPartPr>
              <p14:xfrm>
                <a:off x="9716416" y="5931423"/>
                <a:ext cx="87120" cy="8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5E11EA-6309-79B5-2324-2E6AD43312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707416" y="5922423"/>
                  <a:ext cx="104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9E17966-33CB-C7C8-FD72-5CA1BD3E3052}"/>
                    </a:ext>
                  </a:extLst>
                </p14:cNvPr>
                <p14:cNvContentPartPr/>
                <p14:nvPr/>
              </p14:nvContentPartPr>
              <p14:xfrm>
                <a:off x="9844936" y="5938263"/>
                <a:ext cx="94320" cy="69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9E17966-33CB-C7C8-FD72-5CA1BD3E305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835936" y="5929263"/>
                  <a:ext cx="111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FB7B30-EE8E-6445-D654-76C6301303EB}"/>
                    </a:ext>
                  </a:extLst>
                </p14:cNvPr>
                <p14:cNvContentPartPr/>
                <p14:nvPr/>
              </p14:nvContentPartPr>
              <p14:xfrm>
                <a:off x="10058056" y="5986863"/>
                <a:ext cx="360" cy="35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FB7B30-EE8E-6445-D654-76C6301303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49416" y="5978223"/>
                  <a:ext cx="18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C4CFD4D-5D7B-6B70-E9C0-D2D08B99E8D6}"/>
                    </a:ext>
                  </a:extLst>
                </p14:cNvPr>
                <p14:cNvContentPartPr/>
                <p14:nvPr/>
              </p14:nvContentPartPr>
              <p14:xfrm>
                <a:off x="10050136" y="5927463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C4CFD4D-5D7B-6B70-E9C0-D2D08B99E8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41136" y="59188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24C79F3-EF56-24A8-FE17-6067BE6E52B2}"/>
                    </a:ext>
                  </a:extLst>
                </p14:cNvPr>
                <p14:cNvContentPartPr/>
                <p14:nvPr/>
              </p14:nvContentPartPr>
              <p14:xfrm>
                <a:off x="10090096" y="5925663"/>
                <a:ext cx="126360" cy="10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24C79F3-EF56-24A8-FE17-6067BE6E52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81096" y="5917023"/>
                  <a:ext cx="144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AB5622-0421-7CB9-5520-8FDF0B7D5668}"/>
                    </a:ext>
                  </a:extLst>
                </p14:cNvPr>
                <p14:cNvContentPartPr/>
                <p14:nvPr/>
              </p14:nvContentPartPr>
              <p14:xfrm>
                <a:off x="10092976" y="5954103"/>
                <a:ext cx="282240" cy="36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AB5622-0421-7CB9-5520-8FDF0B7D566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84336" y="5945103"/>
                  <a:ext cx="299880" cy="38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1641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430E62BB-5454-8B38-CE46-1340E490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7291324" cy="553998"/>
          </a:xfrm>
        </p:spPr>
        <p:txBody>
          <a:bodyPr/>
          <a:lstStyle/>
          <a:p>
            <a:r>
              <a:rPr lang="en-US" dirty="0"/>
              <a:t>Generalized Forwarding and Software Defines Network (SDN)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FDCBB-9111-249A-57E8-6C855FA3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800"/>
            <a:ext cx="9601200" cy="52524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67E65B-72BE-5FD7-F526-46ECCD090BD3}"/>
              </a:ext>
            </a:extLst>
          </p:cNvPr>
          <p:cNvSpPr/>
          <p:nvPr/>
        </p:nvSpPr>
        <p:spPr>
          <a:xfrm>
            <a:off x="457200" y="5562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798307-2743-BA37-1AAA-065766576F07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34AF3-A18D-1F80-1B8B-2E96C866B593}"/>
              </a:ext>
            </a:extLst>
          </p:cNvPr>
          <p:cNvSpPr txBox="1"/>
          <p:nvPr/>
        </p:nvSpPr>
        <p:spPr>
          <a:xfrm>
            <a:off x="9601200" y="37015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755391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3361" y="331470"/>
            <a:ext cx="1905000" cy="243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0982" y="686562"/>
            <a:ext cx="1897380" cy="2438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2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42389" y="1378077"/>
            <a:ext cx="5488940" cy="3698240"/>
            <a:chOff x="1842389" y="1378077"/>
            <a:chExt cx="5488940" cy="3698240"/>
          </a:xfrm>
        </p:grpSpPr>
        <p:sp>
          <p:nvSpPr>
            <p:cNvPr id="9" name="object 9"/>
            <p:cNvSpPr/>
            <p:nvPr/>
          </p:nvSpPr>
          <p:spPr>
            <a:xfrm>
              <a:off x="1855089" y="13907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5" h="706755">
                  <a:moveTo>
                    <a:pt x="126111" y="0"/>
                  </a:moveTo>
                  <a:lnTo>
                    <a:pt x="0" y="190626"/>
                  </a:lnTo>
                  <a:lnTo>
                    <a:pt x="635381" y="611124"/>
                  </a:lnTo>
                  <a:lnTo>
                    <a:pt x="572388" y="706501"/>
                  </a:lnTo>
                  <a:lnTo>
                    <a:pt x="889127" y="641985"/>
                  </a:lnTo>
                  <a:lnTo>
                    <a:pt x="824611" y="325247"/>
                  </a:lnTo>
                  <a:lnTo>
                    <a:pt x="761619" y="420497"/>
                  </a:lnTo>
                  <a:lnTo>
                    <a:pt x="12611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55089" y="13907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5" h="706755">
                  <a:moveTo>
                    <a:pt x="126111" y="0"/>
                  </a:moveTo>
                  <a:lnTo>
                    <a:pt x="761619" y="420497"/>
                  </a:lnTo>
                  <a:lnTo>
                    <a:pt x="824611" y="325247"/>
                  </a:lnTo>
                  <a:lnTo>
                    <a:pt x="889127" y="641985"/>
                  </a:lnTo>
                  <a:lnTo>
                    <a:pt x="572388" y="706501"/>
                  </a:lnTo>
                  <a:lnTo>
                    <a:pt x="635381" y="611124"/>
                  </a:lnTo>
                  <a:lnTo>
                    <a:pt x="0" y="190626"/>
                  </a:lnTo>
                  <a:lnTo>
                    <a:pt x="126111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11563" y="1709578"/>
              <a:ext cx="4806950" cy="3354070"/>
            </a:xfrm>
            <a:custGeom>
              <a:avLst/>
              <a:gdLst/>
              <a:ahLst/>
              <a:cxnLst/>
              <a:rect l="l" t="t" r="r" b="b"/>
              <a:pathLst>
                <a:path w="4806950" h="3354070">
                  <a:moveTo>
                    <a:pt x="2916789" y="0"/>
                  </a:moveTo>
                  <a:lnTo>
                    <a:pt x="2870156" y="3700"/>
                  </a:lnTo>
                  <a:lnTo>
                    <a:pt x="2824277" y="11614"/>
                  </a:lnTo>
                  <a:lnTo>
                    <a:pt x="2779479" y="23638"/>
                  </a:lnTo>
                  <a:lnTo>
                    <a:pt x="2736089" y="39666"/>
                  </a:lnTo>
                  <a:lnTo>
                    <a:pt x="2694433" y="59595"/>
                  </a:lnTo>
                  <a:lnTo>
                    <a:pt x="2654839" y="83321"/>
                  </a:lnTo>
                  <a:lnTo>
                    <a:pt x="2617633" y="110738"/>
                  </a:lnTo>
                  <a:lnTo>
                    <a:pt x="2583142" y="141743"/>
                  </a:lnTo>
                  <a:lnTo>
                    <a:pt x="2551691" y="176231"/>
                  </a:lnTo>
                  <a:lnTo>
                    <a:pt x="2523609" y="214097"/>
                  </a:lnTo>
                  <a:lnTo>
                    <a:pt x="2499221" y="255238"/>
                  </a:lnTo>
                  <a:lnTo>
                    <a:pt x="2467620" y="227751"/>
                  </a:lnTo>
                  <a:lnTo>
                    <a:pt x="2434055" y="202501"/>
                  </a:lnTo>
                  <a:lnTo>
                    <a:pt x="2398655" y="179586"/>
                  </a:lnTo>
                  <a:lnTo>
                    <a:pt x="2361553" y="159099"/>
                  </a:lnTo>
                  <a:lnTo>
                    <a:pt x="2317706" y="139061"/>
                  </a:lnTo>
                  <a:lnTo>
                    <a:pt x="2273018" y="122721"/>
                  </a:lnTo>
                  <a:lnTo>
                    <a:pt x="2227694" y="110020"/>
                  </a:lnTo>
                  <a:lnTo>
                    <a:pt x="2181942" y="100898"/>
                  </a:lnTo>
                  <a:lnTo>
                    <a:pt x="2135968" y="95294"/>
                  </a:lnTo>
                  <a:lnTo>
                    <a:pt x="2089978" y="93148"/>
                  </a:lnTo>
                  <a:lnTo>
                    <a:pt x="2044179" y="94401"/>
                  </a:lnTo>
                  <a:lnTo>
                    <a:pt x="1998776" y="98993"/>
                  </a:lnTo>
                  <a:lnTo>
                    <a:pt x="1953978" y="106863"/>
                  </a:lnTo>
                  <a:lnTo>
                    <a:pt x="1909989" y="117951"/>
                  </a:lnTo>
                  <a:lnTo>
                    <a:pt x="1867017" y="132198"/>
                  </a:lnTo>
                  <a:lnTo>
                    <a:pt x="1825267" y="149544"/>
                  </a:lnTo>
                  <a:lnTo>
                    <a:pt x="1784946" y="169928"/>
                  </a:lnTo>
                  <a:lnTo>
                    <a:pt x="1746261" y="193290"/>
                  </a:lnTo>
                  <a:lnTo>
                    <a:pt x="1709418" y="219571"/>
                  </a:lnTo>
                  <a:lnTo>
                    <a:pt x="1674624" y="248710"/>
                  </a:lnTo>
                  <a:lnTo>
                    <a:pt x="1642084" y="280648"/>
                  </a:lnTo>
                  <a:lnTo>
                    <a:pt x="1612005" y="315324"/>
                  </a:lnTo>
                  <a:lnTo>
                    <a:pt x="1584594" y="352679"/>
                  </a:lnTo>
                  <a:lnTo>
                    <a:pt x="1560056" y="392652"/>
                  </a:lnTo>
                  <a:lnTo>
                    <a:pt x="1515915" y="369916"/>
                  </a:lnTo>
                  <a:lnTo>
                    <a:pt x="1470467" y="350115"/>
                  </a:lnTo>
                  <a:lnTo>
                    <a:pt x="1423877" y="333284"/>
                  </a:lnTo>
                  <a:lnTo>
                    <a:pt x="1376311" y="319453"/>
                  </a:lnTo>
                  <a:lnTo>
                    <a:pt x="1327932" y="308658"/>
                  </a:lnTo>
                  <a:lnTo>
                    <a:pt x="1278906" y="300929"/>
                  </a:lnTo>
                  <a:lnTo>
                    <a:pt x="1229396" y="296300"/>
                  </a:lnTo>
                  <a:lnTo>
                    <a:pt x="1179569" y="294803"/>
                  </a:lnTo>
                  <a:lnTo>
                    <a:pt x="1129587" y="296472"/>
                  </a:lnTo>
                  <a:lnTo>
                    <a:pt x="1079615" y="301339"/>
                  </a:lnTo>
                  <a:lnTo>
                    <a:pt x="1030935" y="309162"/>
                  </a:lnTo>
                  <a:lnTo>
                    <a:pt x="983521" y="319820"/>
                  </a:lnTo>
                  <a:lnTo>
                    <a:pt x="937459" y="333208"/>
                  </a:lnTo>
                  <a:lnTo>
                    <a:pt x="892833" y="349218"/>
                  </a:lnTo>
                  <a:lnTo>
                    <a:pt x="849728" y="367747"/>
                  </a:lnTo>
                  <a:lnTo>
                    <a:pt x="808228" y="388688"/>
                  </a:lnTo>
                  <a:lnTo>
                    <a:pt x="768418" y="411935"/>
                  </a:lnTo>
                  <a:lnTo>
                    <a:pt x="730382" y="437382"/>
                  </a:lnTo>
                  <a:lnTo>
                    <a:pt x="694205" y="464925"/>
                  </a:lnTo>
                  <a:lnTo>
                    <a:pt x="659971" y="494456"/>
                  </a:lnTo>
                  <a:lnTo>
                    <a:pt x="627765" y="525871"/>
                  </a:lnTo>
                  <a:lnTo>
                    <a:pt x="597671" y="559064"/>
                  </a:lnTo>
                  <a:lnTo>
                    <a:pt x="569774" y="593929"/>
                  </a:lnTo>
                  <a:lnTo>
                    <a:pt x="544158" y="630360"/>
                  </a:lnTo>
                  <a:lnTo>
                    <a:pt x="520908" y="668251"/>
                  </a:lnTo>
                  <a:lnTo>
                    <a:pt x="500108" y="707498"/>
                  </a:lnTo>
                  <a:lnTo>
                    <a:pt x="481844" y="747993"/>
                  </a:lnTo>
                  <a:lnTo>
                    <a:pt x="466198" y="789631"/>
                  </a:lnTo>
                  <a:lnTo>
                    <a:pt x="453257" y="832308"/>
                  </a:lnTo>
                  <a:lnTo>
                    <a:pt x="443104" y="875916"/>
                  </a:lnTo>
                  <a:lnTo>
                    <a:pt x="435824" y="920350"/>
                  </a:lnTo>
                  <a:lnTo>
                    <a:pt x="431501" y="965504"/>
                  </a:lnTo>
                  <a:lnTo>
                    <a:pt x="430220" y="1011274"/>
                  </a:lnTo>
                  <a:lnTo>
                    <a:pt x="432066" y="1057552"/>
                  </a:lnTo>
                  <a:lnTo>
                    <a:pt x="437122" y="1104233"/>
                  </a:lnTo>
                  <a:lnTo>
                    <a:pt x="433185" y="1114647"/>
                  </a:lnTo>
                  <a:lnTo>
                    <a:pt x="382848" y="1122194"/>
                  </a:lnTo>
                  <a:lnTo>
                    <a:pt x="334088" y="1134620"/>
                  </a:lnTo>
                  <a:lnTo>
                    <a:pt x="287253" y="1151712"/>
                  </a:lnTo>
                  <a:lnTo>
                    <a:pt x="242688" y="1173261"/>
                  </a:lnTo>
                  <a:lnTo>
                    <a:pt x="200740" y="1199054"/>
                  </a:lnTo>
                  <a:lnTo>
                    <a:pt x="161754" y="1228881"/>
                  </a:lnTo>
                  <a:lnTo>
                    <a:pt x="126076" y="1262531"/>
                  </a:lnTo>
                  <a:lnTo>
                    <a:pt x="94052" y="1299792"/>
                  </a:lnTo>
                  <a:lnTo>
                    <a:pt x="66028" y="1340453"/>
                  </a:lnTo>
                  <a:lnTo>
                    <a:pt x="43233" y="1382356"/>
                  </a:lnTo>
                  <a:lnTo>
                    <a:pt x="25319" y="1425415"/>
                  </a:lnTo>
                  <a:lnTo>
                    <a:pt x="12199" y="1469313"/>
                  </a:lnTo>
                  <a:lnTo>
                    <a:pt x="3789" y="1513731"/>
                  </a:lnTo>
                  <a:lnTo>
                    <a:pt x="0" y="1558352"/>
                  </a:lnTo>
                  <a:lnTo>
                    <a:pt x="746" y="1602859"/>
                  </a:lnTo>
                  <a:lnTo>
                    <a:pt x="5941" y="1646934"/>
                  </a:lnTo>
                  <a:lnTo>
                    <a:pt x="15498" y="1690259"/>
                  </a:lnTo>
                  <a:lnTo>
                    <a:pt x="29332" y="1732517"/>
                  </a:lnTo>
                  <a:lnTo>
                    <a:pt x="47354" y="1773390"/>
                  </a:lnTo>
                  <a:lnTo>
                    <a:pt x="69480" y="1812562"/>
                  </a:lnTo>
                  <a:lnTo>
                    <a:pt x="95621" y="1849713"/>
                  </a:lnTo>
                  <a:lnTo>
                    <a:pt x="125693" y="1884527"/>
                  </a:lnTo>
                  <a:lnTo>
                    <a:pt x="159608" y="1916687"/>
                  </a:lnTo>
                  <a:lnTo>
                    <a:pt x="197280" y="1945873"/>
                  </a:lnTo>
                  <a:lnTo>
                    <a:pt x="238621" y="1971770"/>
                  </a:lnTo>
                  <a:lnTo>
                    <a:pt x="204499" y="2010378"/>
                  </a:lnTo>
                  <a:lnTo>
                    <a:pt x="175284" y="2051913"/>
                  </a:lnTo>
                  <a:lnTo>
                    <a:pt x="151124" y="2095958"/>
                  </a:lnTo>
                  <a:lnTo>
                    <a:pt x="132164" y="2142093"/>
                  </a:lnTo>
                  <a:lnTo>
                    <a:pt x="118549" y="2189901"/>
                  </a:lnTo>
                  <a:lnTo>
                    <a:pt x="110427" y="2238964"/>
                  </a:lnTo>
                  <a:lnTo>
                    <a:pt x="107942" y="2288864"/>
                  </a:lnTo>
                  <a:lnTo>
                    <a:pt x="111240" y="2339181"/>
                  </a:lnTo>
                  <a:lnTo>
                    <a:pt x="119487" y="2385551"/>
                  </a:lnTo>
                  <a:lnTo>
                    <a:pt x="132376" y="2430036"/>
                  </a:lnTo>
                  <a:lnTo>
                    <a:pt x="149639" y="2472435"/>
                  </a:lnTo>
                  <a:lnTo>
                    <a:pt x="171004" y="2512546"/>
                  </a:lnTo>
                  <a:lnTo>
                    <a:pt x="196200" y="2550166"/>
                  </a:lnTo>
                  <a:lnTo>
                    <a:pt x="224958" y="2585094"/>
                  </a:lnTo>
                  <a:lnTo>
                    <a:pt x="257005" y="2617126"/>
                  </a:lnTo>
                  <a:lnTo>
                    <a:pt x="292073" y="2646061"/>
                  </a:lnTo>
                  <a:lnTo>
                    <a:pt x="329889" y="2671696"/>
                  </a:lnTo>
                  <a:lnTo>
                    <a:pt x="370183" y="2693830"/>
                  </a:lnTo>
                  <a:lnTo>
                    <a:pt x="412685" y="2712260"/>
                  </a:lnTo>
                  <a:lnTo>
                    <a:pt x="457123" y="2726783"/>
                  </a:lnTo>
                  <a:lnTo>
                    <a:pt x="503228" y="2737198"/>
                  </a:lnTo>
                  <a:lnTo>
                    <a:pt x="550728" y="2743303"/>
                  </a:lnTo>
                  <a:lnTo>
                    <a:pt x="599353" y="2744895"/>
                  </a:lnTo>
                  <a:lnTo>
                    <a:pt x="648831" y="2741771"/>
                  </a:lnTo>
                  <a:lnTo>
                    <a:pt x="654800" y="2751677"/>
                  </a:lnTo>
                  <a:lnTo>
                    <a:pt x="684219" y="2795635"/>
                  </a:lnTo>
                  <a:lnTo>
                    <a:pt x="712383" y="2832873"/>
                  </a:lnTo>
                  <a:lnTo>
                    <a:pt x="742366" y="2868194"/>
                  </a:lnTo>
                  <a:lnTo>
                    <a:pt x="774069" y="2901573"/>
                  </a:lnTo>
                  <a:lnTo>
                    <a:pt x="807394" y="2932989"/>
                  </a:lnTo>
                  <a:lnTo>
                    <a:pt x="842241" y="2962416"/>
                  </a:lnTo>
                  <a:lnTo>
                    <a:pt x="878510" y="2989832"/>
                  </a:lnTo>
                  <a:lnTo>
                    <a:pt x="916102" y="3015212"/>
                  </a:lnTo>
                  <a:lnTo>
                    <a:pt x="954918" y="3038534"/>
                  </a:lnTo>
                  <a:lnTo>
                    <a:pt x="994858" y="3059773"/>
                  </a:lnTo>
                  <a:lnTo>
                    <a:pt x="1035823" y="3078906"/>
                  </a:lnTo>
                  <a:lnTo>
                    <a:pt x="1077713" y="3095909"/>
                  </a:lnTo>
                  <a:lnTo>
                    <a:pt x="1120429" y="3110760"/>
                  </a:lnTo>
                  <a:lnTo>
                    <a:pt x="1163872" y="3123433"/>
                  </a:lnTo>
                  <a:lnTo>
                    <a:pt x="1207942" y="3133907"/>
                  </a:lnTo>
                  <a:lnTo>
                    <a:pt x="1252541" y="3142156"/>
                  </a:lnTo>
                  <a:lnTo>
                    <a:pt x="1297568" y="3148158"/>
                  </a:lnTo>
                  <a:lnTo>
                    <a:pt x="1342923" y="3151888"/>
                  </a:lnTo>
                  <a:lnTo>
                    <a:pt x="1388509" y="3153324"/>
                  </a:lnTo>
                  <a:lnTo>
                    <a:pt x="1434225" y="3152442"/>
                  </a:lnTo>
                  <a:lnTo>
                    <a:pt x="1479972" y="3149217"/>
                  </a:lnTo>
                  <a:lnTo>
                    <a:pt x="1525651" y="3143628"/>
                  </a:lnTo>
                  <a:lnTo>
                    <a:pt x="1571162" y="3135649"/>
                  </a:lnTo>
                  <a:lnTo>
                    <a:pt x="1616406" y="3125257"/>
                  </a:lnTo>
                  <a:lnTo>
                    <a:pt x="1661283" y="3112430"/>
                  </a:lnTo>
                  <a:lnTo>
                    <a:pt x="1705694" y="3097142"/>
                  </a:lnTo>
                  <a:lnTo>
                    <a:pt x="1749540" y="3079371"/>
                  </a:lnTo>
                  <a:lnTo>
                    <a:pt x="1792721" y="3059093"/>
                  </a:lnTo>
                  <a:lnTo>
                    <a:pt x="1835138" y="3036284"/>
                  </a:lnTo>
                  <a:lnTo>
                    <a:pt x="1865483" y="3076447"/>
                  </a:lnTo>
                  <a:lnTo>
                    <a:pt x="1898508" y="3114341"/>
                  </a:lnTo>
                  <a:lnTo>
                    <a:pt x="1934066" y="3149863"/>
                  </a:lnTo>
                  <a:lnTo>
                    <a:pt x="1972010" y="3182907"/>
                  </a:lnTo>
                  <a:lnTo>
                    <a:pt x="2012192" y="3213370"/>
                  </a:lnTo>
                  <a:lnTo>
                    <a:pt x="2054466" y="3241146"/>
                  </a:lnTo>
                  <a:lnTo>
                    <a:pt x="2098685" y="3266132"/>
                  </a:lnTo>
                  <a:lnTo>
                    <a:pt x="2144702" y="3288224"/>
                  </a:lnTo>
                  <a:lnTo>
                    <a:pt x="2192368" y="3307316"/>
                  </a:lnTo>
                  <a:lnTo>
                    <a:pt x="2241538" y="3323304"/>
                  </a:lnTo>
                  <a:lnTo>
                    <a:pt x="2289219" y="3335471"/>
                  </a:lnTo>
                  <a:lnTo>
                    <a:pt x="2336990" y="3344552"/>
                  </a:lnTo>
                  <a:lnTo>
                    <a:pt x="2384728" y="3350609"/>
                  </a:lnTo>
                  <a:lnTo>
                    <a:pt x="2432309" y="3353706"/>
                  </a:lnTo>
                  <a:lnTo>
                    <a:pt x="2479611" y="3353904"/>
                  </a:lnTo>
                  <a:lnTo>
                    <a:pt x="2526510" y="3351267"/>
                  </a:lnTo>
                  <a:lnTo>
                    <a:pt x="2572882" y="3345858"/>
                  </a:lnTo>
                  <a:lnTo>
                    <a:pt x="2618606" y="3337740"/>
                  </a:lnTo>
                  <a:lnTo>
                    <a:pt x="2663557" y="3326975"/>
                  </a:lnTo>
                  <a:lnTo>
                    <a:pt x="2707612" y="3313626"/>
                  </a:lnTo>
                  <a:lnTo>
                    <a:pt x="2750648" y="3297756"/>
                  </a:lnTo>
                  <a:lnTo>
                    <a:pt x="2792542" y="3279427"/>
                  </a:lnTo>
                  <a:lnTo>
                    <a:pt x="2833171" y="3258704"/>
                  </a:lnTo>
                  <a:lnTo>
                    <a:pt x="2872411" y="3235647"/>
                  </a:lnTo>
                  <a:lnTo>
                    <a:pt x="2910139" y="3210321"/>
                  </a:lnTo>
                  <a:lnTo>
                    <a:pt x="2946231" y="3182788"/>
                  </a:lnTo>
                  <a:lnTo>
                    <a:pt x="2980566" y="3153110"/>
                  </a:lnTo>
                  <a:lnTo>
                    <a:pt x="3013018" y="3121352"/>
                  </a:lnTo>
                  <a:lnTo>
                    <a:pt x="3043466" y="3087574"/>
                  </a:lnTo>
                  <a:lnTo>
                    <a:pt x="3071785" y="3051841"/>
                  </a:lnTo>
                  <a:lnTo>
                    <a:pt x="3097853" y="3014215"/>
                  </a:lnTo>
                  <a:lnTo>
                    <a:pt x="3121547" y="2974759"/>
                  </a:lnTo>
                  <a:lnTo>
                    <a:pt x="3142743" y="2933536"/>
                  </a:lnTo>
                  <a:lnTo>
                    <a:pt x="3161317" y="2890608"/>
                  </a:lnTo>
                  <a:lnTo>
                    <a:pt x="3177147" y="2846038"/>
                  </a:lnTo>
                  <a:lnTo>
                    <a:pt x="3221159" y="2869915"/>
                  </a:lnTo>
                  <a:lnTo>
                    <a:pt x="3266829" y="2890341"/>
                  </a:lnTo>
                  <a:lnTo>
                    <a:pt x="3313938" y="2907257"/>
                  </a:lnTo>
                  <a:lnTo>
                    <a:pt x="3362261" y="2920603"/>
                  </a:lnTo>
                  <a:lnTo>
                    <a:pt x="3411577" y="2930319"/>
                  </a:lnTo>
                  <a:lnTo>
                    <a:pt x="3461665" y="2936345"/>
                  </a:lnTo>
                  <a:lnTo>
                    <a:pt x="3512300" y="2938621"/>
                  </a:lnTo>
                  <a:lnTo>
                    <a:pt x="3562562" y="2937179"/>
                  </a:lnTo>
                  <a:lnTo>
                    <a:pt x="3611794" y="2932145"/>
                  </a:lnTo>
                  <a:lnTo>
                    <a:pt x="3659854" y="2923653"/>
                  </a:lnTo>
                  <a:lnTo>
                    <a:pt x="3706598" y="2911837"/>
                  </a:lnTo>
                  <a:lnTo>
                    <a:pt x="3751881" y="2896833"/>
                  </a:lnTo>
                  <a:lnTo>
                    <a:pt x="3795560" y="2878775"/>
                  </a:lnTo>
                  <a:lnTo>
                    <a:pt x="3837491" y="2857797"/>
                  </a:lnTo>
                  <a:lnTo>
                    <a:pt x="3877530" y="2834035"/>
                  </a:lnTo>
                  <a:lnTo>
                    <a:pt x="3915533" y="2807623"/>
                  </a:lnTo>
                  <a:lnTo>
                    <a:pt x="3951356" y="2778695"/>
                  </a:lnTo>
                  <a:lnTo>
                    <a:pt x="3984855" y="2747386"/>
                  </a:lnTo>
                  <a:lnTo>
                    <a:pt x="4015887" y="2713830"/>
                  </a:lnTo>
                  <a:lnTo>
                    <a:pt x="4044307" y="2678163"/>
                  </a:lnTo>
                  <a:lnTo>
                    <a:pt x="4069972" y="2640519"/>
                  </a:lnTo>
                  <a:lnTo>
                    <a:pt x="4092737" y="2601033"/>
                  </a:lnTo>
                  <a:lnTo>
                    <a:pt x="4112459" y="2559838"/>
                  </a:lnTo>
                  <a:lnTo>
                    <a:pt x="4128993" y="2517070"/>
                  </a:lnTo>
                  <a:lnTo>
                    <a:pt x="4142197" y="2472864"/>
                  </a:lnTo>
                  <a:lnTo>
                    <a:pt x="4151925" y="2427353"/>
                  </a:lnTo>
                  <a:lnTo>
                    <a:pt x="4158035" y="2380673"/>
                  </a:lnTo>
                  <a:lnTo>
                    <a:pt x="4160381" y="2332958"/>
                  </a:lnTo>
                  <a:lnTo>
                    <a:pt x="4208085" y="2324984"/>
                  </a:lnTo>
                  <a:lnTo>
                    <a:pt x="4255000" y="2314148"/>
                  </a:lnTo>
                  <a:lnTo>
                    <a:pt x="4300993" y="2300505"/>
                  </a:lnTo>
                  <a:lnTo>
                    <a:pt x="4345928" y="2284111"/>
                  </a:lnTo>
                  <a:lnTo>
                    <a:pt x="4389674" y="2265019"/>
                  </a:lnTo>
                  <a:lnTo>
                    <a:pt x="4432094" y="2243286"/>
                  </a:lnTo>
                  <a:lnTo>
                    <a:pt x="4473056" y="2218966"/>
                  </a:lnTo>
                  <a:lnTo>
                    <a:pt x="4512425" y="2192115"/>
                  </a:lnTo>
                  <a:lnTo>
                    <a:pt x="4550700" y="2162256"/>
                  </a:lnTo>
                  <a:lnTo>
                    <a:pt x="4586387" y="2130528"/>
                  </a:lnTo>
                  <a:lnTo>
                    <a:pt x="4619467" y="2097062"/>
                  </a:lnTo>
                  <a:lnTo>
                    <a:pt x="4649923" y="2061991"/>
                  </a:lnTo>
                  <a:lnTo>
                    <a:pt x="4677735" y="2025446"/>
                  </a:lnTo>
                  <a:lnTo>
                    <a:pt x="4702886" y="1987561"/>
                  </a:lnTo>
                  <a:lnTo>
                    <a:pt x="4725357" y="1948467"/>
                  </a:lnTo>
                  <a:lnTo>
                    <a:pt x="4745131" y="1908297"/>
                  </a:lnTo>
                  <a:lnTo>
                    <a:pt x="4762189" y="1867182"/>
                  </a:lnTo>
                  <a:lnTo>
                    <a:pt x="4776512" y="1825256"/>
                  </a:lnTo>
                  <a:lnTo>
                    <a:pt x="4788083" y="1782649"/>
                  </a:lnTo>
                  <a:lnTo>
                    <a:pt x="4796884" y="1739495"/>
                  </a:lnTo>
                  <a:lnTo>
                    <a:pt x="4802895" y="1695926"/>
                  </a:lnTo>
                  <a:lnTo>
                    <a:pt x="4806099" y="1652073"/>
                  </a:lnTo>
                  <a:lnTo>
                    <a:pt x="4806478" y="1608070"/>
                  </a:lnTo>
                  <a:lnTo>
                    <a:pt x="4804013" y="1564047"/>
                  </a:lnTo>
                  <a:lnTo>
                    <a:pt x="4798687" y="1520138"/>
                  </a:lnTo>
                  <a:lnTo>
                    <a:pt x="4790480" y="1476475"/>
                  </a:lnTo>
                  <a:lnTo>
                    <a:pt x="4779374" y="1433189"/>
                  </a:lnTo>
                  <a:lnTo>
                    <a:pt x="4765353" y="1390414"/>
                  </a:lnTo>
                  <a:lnTo>
                    <a:pt x="4748396" y="1348281"/>
                  </a:lnTo>
                  <a:lnTo>
                    <a:pt x="4728486" y="1306922"/>
                  </a:lnTo>
                  <a:lnTo>
                    <a:pt x="4705605" y="1266470"/>
                  </a:lnTo>
                  <a:lnTo>
                    <a:pt x="4679734" y="1227057"/>
                  </a:lnTo>
                  <a:lnTo>
                    <a:pt x="4650855" y="1188815"/>
                  </a:lnTo>
                  <a:lnTo>
                    <a:pt x="4658638" y="1170601"/>
                  </a:lnTo>
                  <a:lnTo>
                    <a:pt x="4672251" y="1133505"/>
                  </a:lnTo>
                  <a:lnTo>
                    <a:pt x="4688906" y="1069477"/>
                  </a:lnTo>
                  <a:lnTo>
                    <a:pt x="4695801" y="1024344"/>
                  </a:lnTo>
                  <a:lnTo>
                    <a:pt x="4698826" y="979427"/>
                  </a:lnTo>
                  <a:lnTo>
                    <a:pt x="4698088" y="934905"/>
                  </a:lnTo>
                  <a:lnTo>
                    <a:pt x="4693694" y="890955"/>
                  </a:lnTo>
                  <a:lnTo>
                    <a:pt x="4685751" y="847756"/>
                  </a:lnTo>
                  <a:lnTo>
                    <a:pt x="4674366" y="805486"/>
                  </a:lnTo>
                  <a:lnTo>
                    <a:pt x="4659646" y="764324"/>
                  </a:lnTo>
                  <a:lnTo>
                    <a:pt x="4641698" y="724449"/>
                  </a:lnTo>
                  <a:lnTo>
                    <a:pt x="4620629" y="686038"/>
                  </a:lnTo>
                  <a:lnTo>
                    <a:pt x="4596547" y="649270"/>
                  </a:lnTo>
                  <a:lnTo>
                    <a:pt x="4569558" y="614324"/>
                  </a:lnTo>
                  <a:lnTo>
                    <a:pt x="4539770" y="581378"/>
                  </a:lnTo>
                  <a:lnTo>
                    <a:pt x="4507289" y="550610"/>
                  </a:lnTo>
                  <a:lnTo>
                    <a:pt x="4472222" y="522198"/>
                  </a:lnTo>
                  <a:lnTo>
                    <a:pt x="4434677" y="496322"/>
                  </a:lnTo>
                  <a:lnTo>
                    <a:pt x="4394761" y="473159"/>
                  </a:lnTo>
                  <a:lnTo>
                    <a:pt x="4352580" y="452888"/>
                  </a:lnTo>
                  <a:lnTo>
                    <a:pt x="4308242" y="435687"/>
                  </a:lnTo>
                  <a:lnTo>
                    <a:pt x="4261854" y="421735"/>
                  </a:lnTo>
                  <a:lnTo>
                    <a:pt x="4249780" y="372335"/>
                  </a:lnTo>
                  <a:lnTo>
                    <a:pt x="4232736" y="324604"/>
                  </a:lnTo>
                  <a:lnTo>
                    <a:pt x="4210916" y="278857"/>
                  </a:lnTo>
                  <a:lnTo>
                    <a:pt x="4184513" y="235409"/>
                  </a:lnTo>
                  <a:lnTo>
                    <a:pt x="4153719" y="194575"/>
                  </a:lnTo>
                  <a:lnTo>
                    <a:pt x="4118730" y="156672"/>
                  </a:lnTo>
                  <a:lnTo>
                    <a:pt x="4079736" y="122015"/>
                  </a:lnTo>
                  <a:lnTo>
                    <a:pt x="4040824" y="93472"/>
                  </a:lnTo>
                  <a:lnTo>
                    <a:pt x="4000085" y="68788"/>
                  </a:lnTo>
                  <a:lnTo>
                    <a:pt x="3957787" y="47942"/>
                  </a:lnTo>
                  <a:lnTo>
                    <a:pt x="3914200" y="30914"/>
                  </a:lnTo>
                  <a:lnTo>
                    <a:pt x="3869592" y="17681"/>
                  </a:lnTo>
                  <a:lnTo>
                    <a:pt x="3824231" y="8223"/>
                  </a:lnTo>
                  <a:lnTo>
                    <a:pt x="3778387" y="2519"/>
                  </a:lnTo>
                  <a:lnTo>
                    <a:pt x="3732328" y="547"/>
                  </a:lnTo>
                  <a:lnTo>
                    <a:pt x="3686322" y="2286"/>
                  </a:lnTo>
                  <a:lnTo>
                    <a:pt x="3640639" y="7715"/>
                  </a:lnTo>
                  <a:lnTo>
                    <a:pt x="3595546" y="16813"/>
                  </a:lnTo>
                  <a:lnTo>
                    <a:pt x="3551313" y="29559"/>
                  </a:lnTo>
                  <a:lnTo>
                    <a:pt x="3508208" y="45932"/>
                  </a:lnTo>
                  <a:lnTo>
                    <a:pt x="3466500" y="65909"/>
                  </a:lnTo>
                  <a:lnTo>
                    <a:pt x="3426457" y="89471"/>
                  </a:lnTo>
                  <a:lnTo>
                    <a:pt x="3388348" y="116596"/>
                  </a:lnTo>
                  <a:lnTo>
                    <a:pt x="3352442" y="147263"/>
                  </a:lnTo>
                  <a:lnTo>
                    <a:pt x="3319006" y="181451"/>
                  </a:lnTo>
                  <a:lnTo>
                    <a:pt x="3282931" y="141402"/>
                  </a:lnTo>
                  <a:lnTo>
                    <a:pt x="3242425" y="105664"/>
                  </a:lnTo>
                  <a:lnTo>
                    <a:pt x="3197920" y="74545"/>
                  </a:lnTo>
                  <a:lnTo>
                    <a:pt x="3149842" y="48355"/>
                  </a:lnTo>
                  <a:lnTo>
                    <a:pt x="3104336" y="29422"/>
                  </a:lnTo>
                  <a:lnTo>
                    <a:pt x="3057951" y="15224"/>
                  </a:lnTo>
                  <a:lnTo>
                    <a:pt x="3011014" y="5657"/>
                  </a:lnTo>
                  <a:lnTo>
                    <a:pt x="2963851" y="617"/>
                  </a:lnTo>
                  <a:lnTo>
                    <a:pt x="2916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1563" y="1709578"/>
              <a:ext cx="4806950" cy="3354070"/>
            </a:xfrm>
            <a:custGeom>
              <a:avLst/>
              <a:gdLst/>
              <a:ahLst/>
              <a:cxnLst/>
              <a:rect l="l" t="t" r="r" b="b"/>
              <a:pathLst>
                <a:path w="4806950" h="3354070">
                  <a:moveTo>
                    <a:pt x="437122" y="1104233"/>
                  </a:moveTo>
                  <a:lnTo>
                    <a:pt x="432066" y="1057552"/>
                  </a:lnTo>
                  <a:lnTo>
                    <a:pt x="430220" y="1011274"/>
                  </a:lnTo>
                  <a:lnTo>
                    <a:pt x="431501" y="965504"/>
                  </a:lnTo>
                  <a:lnTo>
                    <a:pt x="435824" y="920350"/>
                  </a:lnTo>
                  <a:lnTo>
                    <a:pt x="443104" y="875916"/>
                  </a:lnTo>
                  <a:lnTo>
                    <a:pt x="453257" y="832308"/>
                  </a:lnTo>
                  <a:lnTo>
                    <a:pt x="466198" y="789631"/>
                  </a:lnTo>
                  <a:lnTo>
                    <a:pt x="481844" y="747993"/>
                  </a:lnTo>
                  <a:lnTo>
                    <a:pt x="500108" y="707498"/>
                  </a:lnTo>
                  <a:lnTo>
                    <a:pt x="520908" y="668251"/>
                  </a:lnTo>
                  <a:lnTo>
                    <a:pt x="544158" y="630360"/>
                  </a:lnTo>
                  <a:lnTo>
                    <a:pt x="569774" y="593929"/>
                  </a:lnTo>
                  <a:lnTo>
                    <a:pt x="597671" y="559064"/>
                  </a:lnTo>
                  <a:lnTo>
                    <a:pt x="627765" y="525871"/>
                  </a:lnTo>
                  <a:lnTo>
                    <a:pt x="659971" y="494456"/>
                  </a:lnTo>
                  <a:lnTo>
                    <a:pt x="694205" y="464925"/>
                  </a:lnTo>
                  <a:lnTo>
                    <a:pt x="730382" y="437382"/>
                  </a:lnTo>
                  <a:lnTo>
                    <a:pt x="768418" y="411935"/>
                  </a:lnTo>
                  <a:lnTo>
                    <a:pt x="808228" y="388688"/>
                  </a:lnTo>
                  <a:lnTo>
                    <a:pt x="849728" y="367747"/>
                  </a:lnTo>
                  <a:lnTo>
                    <a:pt x="892833" y="349218"/>
                  </a:lnTo>
                  <a:lnTo>
                    <a:pt x="937459" y="333208"/>
                  </a:lnTo>
                  <a:lnTo>
                    <a:pt x="983521" y="319820"/>
                  </a:lnTo>
                  <a:lnTo>
                    <a:pt x="1030935" y="309162"/>
                  </a:lnTo>
                  <a:lnTo>
                    <a:pt x="1079615" y="301339"/>
                  </a:lnTo>
                  <a:lnTo>
                    <a:pt x="1129587" y="296472"/>
                  </a:lnTo>
                  <a:lnTo>
                    <a:pt x="1179569" y="294803"/>
                  </a:lnTo>
                  <a:lnTo>
                    <a:pt x="1229396" y="296300"/>
                  </a:lnTo>
                  <a:lnTo>
                    <a:pt x="1278906" y="300929"/>
                  </a:lnTo>
                  <a:lnTo>
                    <a:pt x="1327932" y="308658"/>
                  </a:lnTo>
                  <a:lnTo>
                    <a:pt x="1376311" y="319453"/>
                  </a:lnTo>
                  <a:lnTo>
                    <a:pt x="1423877" y="333284"/>
                  </a:lnTo>
                  <a:lnTo>
                    <a:pt x="1470467" y="350115"/>
                  </a:lnTo>
                  <a:lnTo>
                    <a:pt x="1515915" y="369916"/>
                  </a:lnTo>
                  <a:lnTo>
                    <a:pt x="1560056" y="392652"/>
                  </a:lnTo>
                  <a:lnTo>
                    <a:pt x="1584594" y="352679"/>
                  </a:lnTo>
                  <a:lnTo>
                    <a:pt x="1612005" y="315324"/>
                  </a:lnTo>
                  <a:lnTo>
                    <a:pt x="1642084" y="280648"/>
                  </a:lnTo>
                  <a:lnTo>
                    <a:pt x="1674624" y="248710"/>
                  </a:lnTo>
                  <a:lnTo>
                    <a:pt x="1709418" y="219571"/>
                  </a:lnTo>
                  <a:lnTo>
                    <a:pt x="1746261" y="193290"/>
                  </a:lnTo>
                  <a:lnTo>
                    <a:pt x="1784946" y="169928"/>
                  </a:lnTo>
                  <a:lnTo>
                    <a:pt x="1825267" y="149544"/>
                  </a:lnTo>
                  <a:lnTo>
                    <a:pt x="1867017" y="132198"/>
                  </a:lnTo>
                  <a:lnTo>
                    <a:pt x="1909989" y="117951"/>
                  </a:lnTo>
                  <a:lnTo>
                    <a:pt x="1953978" y="106863"/>
                  </a:lnTo>
                  <a:lnTo>
                    <a:pt x="1998776" y="98993"/>
                  </a:lnTo>
                  <a:lnTo>
                    <a:pt x="2044179" y="94401"/>
                  </a:lnTo>
                  <a:lnTo>
                    <a:pt x="2089978" y="93148"/>
                  </a:lnTo>
                  <a:lnTo>
                    <a:pt x="2135968" y="95294"/>
                  </a:lnTo>
                  <a:lnTo>
                    <a:pt x="2181942" y="100898"/>
                  </a:lnTo>
                  <a:lnTo>
                    <a:pt x="2227694" y="110020"/>
                  </a:lnTo>
                  <a:lnTo>
                    <a:pt x="2273018" y="122721"/>
                  </a:lnTo>
                  <a:lnTo>
                    <a:pt x="2317706" y="139061"/>
                  </a:lnTo>
                  <a:lnTo>
                    <a:pt x="2361553" y="159099"/>
                  </a:lnTo>
                  <a:lnTo>
                    <a:pt x="2398655" y="179586"/>
                  </a:lnTo>
                  <a:lnTo>
                    <a:pt x="2434055" y="202501"/>
                  </a:lnTo>
                  <a:lnTo>
                    <a:pt x="2467620" y="227751"/>
                  </a:lnTo>
                  <a:lnTo>
                    <a:pt x="2499221" y="255238"/>
                  </a:lnTo>
                  <a:lnTo>
                    <a:pt x="2523609" y="214097"/>
                  </a:lnTo>
                  <a:lnTo>
                    <a:pt x="2551691" y="176231"/>
                  </a:lnTo>
                  <a:lnTo>
                    <a:pt x="2583142" y="141743"/>
                  </a:lnTo>
                  <a:lnTo>
                    <a:pt x="2617633" y="110738"/>
                  </a:lnTo>
                  <a:lnTo>
                    <a:pt x="2654839" y="83321"/>
                  </a:lnTo>
                  <a:lnTo>
                    <a:pt x="2694433" y="59595"/>
                  </a:lnTo>
                  <a:lnTo>
                    <a:pt x="2736089" y="39666"/>
                  </a:lnTo>
                  <a:lnTo>
                    <a:pt x="2779479" y="23638"/>
                  </a:lnTo>
                  <a:lnTo>
                    <a:pt x="2824277" y="11614"/>
                  </a:lnTo>
                  <a:lnTo>
                    <a:pt x="2870156" y="3700"/>
                  </a:lnTo>
                  <a:lnTo>
                    <a:pt x="2916789" y="0"/>
                  </a:lnTo>
                  <a:lnTo>
                    <a:pt x="2963851" y="617"/>
                  </a:lnTo>
                  <a:lnTo>
                    <a:pt x="3011014" y="5657"/>
                  </a:lnTo>
                  <a:lnTo>
                    <a:pt x="3057951" y="15224"/>
                  </a:lnTo>
                  <a:lnTo>
                    <a:pt x="3104336" y="29422"/>
                  </a:lnTo>
                  <a:lnTo>
                    <a:pt x="3149842" y="48355"/>
                  </a:lnTo>
                  <a:lnTo>
                    <a:pt x="3197920" y="74545"/>
                  </a:lnTo>
                  <a:lnTo>
                    <a:pt x="3242425" y="105664"/>
                  </a:lnTo>
                  <a:lnTo>
                    <a:pt x="3282931" y="141402"/>
                  </a:lnTo>
                  <a:lnTo>
                    <a:pt x="3319006" y="181451"/>
                  </a:lnTo>
                  <a:lnTo>
                    <a:pt x="3352442" y="147263"/>
                  </a:lnTo>
                  <a:lnTo>
                    <a:pt x="3388348" y="116596"/>
                  </a:lnTo>
                  <a:lnTo>
                    <a:pt x="3426457" y="89471"/>
                  </a:lnTo>
                  <a:lnTo>
                    <a:pt x="3466500" y="65909"/>
                  </a:lnTo>
                  <a:lnTo>
                    <a:pt x="3508208" y="45932"/>
                  </a:lnTo>
                  <a:lnTo>
                    <a:pt x="3551313" y="29559"/>
                  </a:lnTo>
                  <a:lnTo>
                    <a:pt x="3595546" y="16813"/>
                  </a:lnTo>
                  <a:lnTo>
                    <a:pt x="3640639" y="7715"/>
                  </a:lnTo>
                  <a:lnTo>
                    <a:pt x="3686322" y="2286"/>
                  </a:lnTo>
                  <a:lnTo>
                    <a:pt x="3732328" y="547"/>
                  </a:lnTo>
                  <a:lnTo>
                    <a:pt x="3778387" y="2519"/>
                  </a:lnTo>
                  <a:lnTo>
                    <a:pt x="3824231" y="8223"/>
                  </a:lnTo>
                  <a:lnTo>
                    <a:pt x="3869592" y="17681"/>
                  </a:lnTo>
                  <a:lnTo>
                    <a:pt x="3914200" y="30914"/>
                  </a:lnTo>
                  <a:lnTo>
                    <a:pt x="3957787" y="47942"/>
                  </a:lnTo>
                  <a:lnTo>
                    <a:pt x="4000085" y="68788"/>
                  </a:lnTo>
                  <a:lnTo>
                    <a:pt x="4040824" y="93472"/>
                  </a:lnTo>
                  <a:lnTo>
                    <a:pt x="4079736" y="122015"/>
                  </a:lnTo>
                  <a:lnTo>
                    <a:pt x="4118730" y="156672"/>
                  </a:lnTo>
                  <a:lnTo>
                    <a:pt x="4153719" y="194575"/>
                  </a:lnTo>
                  <a:lnTo>
                    <a:pt x="4184513" y="235409"/>
                  </a:lnTo>
                  <a:lnTo>
                    <a:pt x="4210916" y="278857"/>
                  </a:lnTo>
                  <a:lnTo>
                    <a:pt x="4232736" y="324604"/>
                  </a:lnTo>
                  <a:lnTo>
                    <a:pt x="4249780" y="372335"/>
                  </a:lnTo>
                  <a:lnTo>
                    <a:pt x="4261854" y="421735"/>
                  </a:lnTo>
                  <a:lnTo>
                    <a:pt x="4308242" y="435687"/>
                  </a:lnTo>
                  <a:lnTo>
                    <a:pt x="4352580" y="452888"/>
                  </a:lnTo>
                  <a:lnTo>
                    <a:pt x="4394761" y="473159"/>
                  </a:lnTo>
                  <a:lnTo>
                    <a:pt x="4434677" y="496322"/>
                  </a:lnTo>
                  <a:lnTo>
                    <a:pt x="4472222" y="522198"/>
                  </a:lnTo>
                  <a:lnTo>
                    <a:pt x="4507289" y="550610"/>
                  </a:lnTo>
                  <a:lnTo>
                    <a:pt x="4539770" y="581378"/>
                  </a:lnTo>
                  <a:lnTo>
                    <a:pt x="4569558" y="614324"/>
                  </a:lnTo>
                  <a:lnTo>
                    <a:pt x="4596547" y="649270"/>
                  </a:lnTo>
                  <a:lnTo>
                    <a:pt x="4620629" y="686038"/>
                  </a:lnTo>
                  <a:lnTo>
                    <a:pt x="4641698" y="724449"/>
                  </a:lnTo>
                  <a:lnTo>
                    <a:pt x="4659646" y="764324"/>
                  </a:lnTo>
                  <a:lnTo>
                    <a:pt x="4674366" y="805486"/>
                  </a:lnTo>
                  <a:lnTo>
                    <a:pt x="4685751" y="847756"/>
                  </a:lnTo>
                  <a:lnTo>
                    <a:pt x="4693694" y="890955"/>
                  </a:lnTo>
                  <a:lnTo>
                    <a:pt x="4698088" y="934905"/>
                  </a:lnTo>
                  <a:lnTo>
                    <a:pt x="4698826" y="979427"/>
                  </a:lnTo>
                  <a:lnTo>
                    <a:pt x="4695801" y="1024344"/>
                  </a:lnTo>
                  <a:lnTo>
                    <a:pt x="4688906" y="1069477"/>
                  </a:lnTo>
                  <a:lnTo>
                    <a:pt x="4678033" y="1114647"/>
                  </a:lnTo>
                  <a:lnTo>
                    <a:pt x="4665778" y="1152160"/>
                  </a:lnTo>
                  <a:lnTo>
                    <a:pt x="4650855" y="1188815"/>
                  </a:lnTo>
                  <a:lnTo>
                    <a:pt x="4679734" y="1227057"/>
                  </a:lnTo>
                  <a:lnTo>
                    <a:pt x="4705605" y="1266470"/>
                  </a:lnTo>
                  <a:lnTo>
                    <a:pt x="4728486" y="1306922"/>
                  </a:lnTo>
                  <a:lnTo>
                    <a:pt x="4748396" y="1348281"/>
                  </a:lnTo>
                  <a:lnTo>
                    <a:pt x="4765353" y="1390414"/>
                  </a:lnTo>
                  <a:lnTo>
                    <a:pt x="4779374" y="1433189"/>
                  </a:lnTo>
                  <a:lnTo>
                    <a:pt x="4790480" y="1476475"/>
                  </a:lnTo>
                  <a:lnTo>
                    <a:pt x="4798687" y="1520138"/>
                  </a:lnTo>
                  <a:lnTo>
                    <a:pt x="4804013" y="1564047"/>
                  </a:lnTo>
                  <a:lnTo>
                    <a:pt x="4806478" y="1608070"/>
                  </a:lnTo>
                  <a:lnTo>
                    <a:pt x="4806099" y="1652073"/>
                  </a:lnTo>
                  <a:lnTo>
                    <a:pt x="4802895" y="1695926"/>
                  </a:lnTo>
                  <a:lnTo>
                    <a:pt x="4796884" y="1739495"/>
                  </a:lnTo>
                  <a:lnTo>
                    <a:pt x="4788083" y="1782649"/>
                  </a:lnTo>
                  <a:lnTo>
                    <a:pt x="4776512" y="1825256"/>
                  </a:lnTo>
                  <a:lnTo>
                    <a:pt x="4762189" y="1867182"/>
                  </a:lnTo>
                  <a:lnTo>
                    <a:pt x="4745131" y="1908297"/>
                  </a:lnTo>
                  <a:lnTo>
                    <a:pt x="4725357" y="1948467"/>
                  </a:lnTo>
                  <a:lnTo>
                    <a:pt x="4702886" y="1987561"/>
                  </a:lnTo>
                  <a:lnTo>
                    <a:pt x="4677735" y="2025446"/>
                  </a:lnTo>
                  <a:lnTo>
                    <a:pt x="4649923" y="2061991"/>
                  </a:lnTo>
                  <a:lnTo>
                    <a:pt x="4619467" y="2097062"/>
                  </a:lnTo>
                  <a:lnTo>
                    <a:pt x="4586387" y="2130528"/>
                  </a:lnTo>
                  <a:lnTo>
                    <a:pt x="4550700" y="2162256"/>
                  </a:lnTo>
                  <a:lnTo>
                    <a:pt x="4512425" y="2192115"/>
                  </a:lnTo>
                  <a:lnTo>
                    <a:pt x="4473056" y="2218966"/>
                  </a:lnTo>
                  <a:lnTo>
                    <a:pt x="4432094" y="2243286"/>
                  </a:lnTo>
                  <a:lnTo>
                    <a:pt x="4389674" y="2265019"/>
                  </a:lnTo>
                  <a:lnTo>
                    <a:pt x="4345928" y="2284111"/>
                  </a:lnTo>
                  <a:lnTo>
                    <a:pt x="4300993" y="2300505"/>
                  </a:lnTo>
                  <a:lnTo>
                    <a:pt x="4255000" y="2314148"/>
                  </a:lnTo>
                  <a:lnTo>
                    <a:pt x="4208085" y="2324984"/>
                  </a:lnTo>
                  <a:lnTo>
                    <a:pt x="4160381" y="2332958"/>
                  </a:lnTo>
                  <a:lnTo>
                    <a:pt x="4158035" y="2380673"/>
                  </a:lnTo>
                  <a:lnTo>
                    <a:pt x="4151925" y="2427353"/>
                  </a:lnTo>
                  <a:lnTo>
                    <a:pt x="4142197" y="2472864"/>
                  </a:lnTo>
                  <a:lnTo>
                    <a:pt x="4128993" y="2517070"/>
                  </a:lnTo>
                  <a:lnTo>
                    <a:pt x="4112459" y="2559838"/>
                  </a:lnTo>
                  <a:lnTo>
                    <a:pt x="4092737" y="2601033"/>
                  </a:lnTo>
                  <a:lnTo>
                    <a:pt x="4069972" y="2640519"/>
                  </a:lnTo>
                  <a:lnTo>
                    <a:pt x="4044307" y="2678163"/>
                  </a:lnTo>
                  <a:lnTo>
                    <a:pt x="4015887" y="2713830"/>
                  </a:lnTo>
                  <a:lnTo>
                    <a:pt x="3984855" y="2747386"/>
                  </a:lnTo>
                  <a:lnTo>
                    <a:pt x="3951356" y="2778695"/>
                  </a:lnTo>
                  <a:lnTo>
                    <a:pt x="3915533" y="2807623"/>
                  </a:lnTo>
                  <a:lnTo>
                    <a:pt x="3877530" y="2834035"/>
                  </a:lnTo>
                  <a:lnTo>
                    <a:pt x="3837491" y="2857797"/>
                  </a:lnTo>
                  <a:lnTo>
                    <a:pt x="3795560" y="2878775"/>
                  </a:lnTo>
                  <a:lnTo>
                    <a:pt x="3751881" y="2896833"/>
                  </a:lnTo>
                  <a:lnTo>
                    <a:pt x="3706598" y="2911837"/>
                  </a:lnTo>
                  <a:lnTo>
                    <a:pt x="3659854" y="2923653"/>
                  </a:lnTo>
                  <a:lnTo>
                    <a:pt x="3611794" y="2932145"/>
                  </a:lnTo>
                  <a:lnTo>
                    <a:pt x="3562562" y="2937179"/>
                  </a:lnTo>
                  <a:lnTo>
                    <a:pt x="3512300" y="2938621"/>
                  </a:lnTo>
                  <a:lnTo>
                    <a:pt x="3461665" y="2936345"/>
                  </a:lnTo>
                  <a:lnTo>
                    <a:pt x="3411577" y="2930319"/>
                  </a:lnTo>
                  <a:lnTo>
                    <a:pt x="3362261" y="2920603"/>
                  </a:lnTo>
                  <a:lnTo>
                    <a:pt x="3313938" y="2907257"/>
                  </a:lnTo>
                  <a:lnTo>
                    <a:pt x="3266829" y="2890341"/>
                  </a:lnTo>
                  <a:lnTo>
                    <a:pt x="3221159" y="2869915"/>
                  </a:lnTo>
                  <a:lnTo>
                    <a:pt x="3177147" y="2846038"/>
                  </a:lnTo>
                  <a:lnTo>
                    <a:pt x="3161317" y="2890608"/>
                  </a:lnTo>
                  <a:lnTo>
                    <a:pt x="3142743" y="2933536"/>
                  </a:lnTo>
                  <a:lnTo>
                    <a:pt x="3121547" y="2974759"/>
                  </a:lnTo>
                  <a:lnTo>
                    <a:pt x="3097853" y="3014215"/>
                  </a:lnTo>
                  <a:lnTo>
                    <a:pt x="3071785" y="3051841"/>
                  </a:lnTo>
                  <a:lnTo>
                    <a:pt x="3043466" y="3087574"/>
                  </a:lnTo>
                  <a:lnTo>
                    <a:pt x="3013018" y="3121352"/>
                  </a:lnTo>
                  <a:lnTo>
                    <a:pt x="2980566" y="3153110"/>
                  </a:lnTo>
                  <a:lnTo>
                    <a:pt x="2946231" y="3182788"/>
                  </a:lnTo>
                  <a:lnTo>
                    <a:pt x="2910139" y="3210321"/>
                  </a:lnTo>
                  <a:lnTo>
                    <a:pt x="2872411" y="3235647"/>
                  </a:lnTo>
                  <a:lnTo>
                    <a:pt x="2833171" y="3258704"/>
                  </a:lnTo>
                  <a:lnTo>
                    <a:pt x="2792542" y="3279427"/>
                  </a:lnTo>
                  <a:lnTo>
                    <a:pt x="2750648" y="3297756"/>
                  </a:lnTo>
                  <a:lnTo>
                    <a:pt x="2707612" y="3313626"/>
                  </a:lnTo>
                  <a:lnTo>
                    <a:pt x="2663557" y="3326975"/>
                  </a:lnTo>
                  <a:lnTo>
                    <a:pt x="2618606" y="3337740"/>
                  </a:lnTo>
                  <a:lnTo>
                    <a:pt x="2572882" y="3345858"/>
                  </a:lnTo>
                  <a:lnTo>
                    <a:pt x="2526510" y="3351267"/>
                  </a:lnTo>
                  <a:lnTo>
                    <a:pt x="2479611" y="3353904"/>
                  </a:lnTo>
                  <a:lnTo>
                    <a:pt x="2432309" y="3353706"/>
                  </a:lnTo>
                  <a:lnTo>
                    <a:pt x="2384728" y="3350609"/>
                  </a:lnTo>
                  <a:lnTo>
                    <a:pt x="2336990" y="3344552"/>
                  </a:lnTo>
                  <a:lnTo>
                    <a:pt x="2289219" y="3335471"/>
                  </a:lnTo>
                  <a:lnTo>
                    <a:pt x="2241538" y="3323304"/>
                  </a:lnTo>
                  <a:lnTo>
                    <a:pt x="2192368" y="3307316"/>
                  </a:lnTo>
                  <a:lnTo>
                    <a:pt x="2144702" y="3288224"/>
                  </a:lnTo>
                  <a:lnTo>
                    <a:pt x="2098685" y="3266132"/>
                  </a:lnTo>
                  <a:lnTo>
                    <a:pt x="2054466" y="3241146"/>
                  </a:lnTo>
                  <a:lnTo>
                    <a:pt x="2012192" y="3213370"/>
                  </a:lnTo>
                  <a:lnTo>
                    <a:pt x="1972010" y="3182907"/>
                  </a:lnTo>
                  <a:lnTo>
                    <a:pt x="1934066" y="3149863"/>
                  </a:lnTo>
                  <a:lnTo>
                    <a:pt x="1898508" y="3114341"/>
                  </a:lnTo>
                  <a:lnTo>
                    <a:pt x="1865483" y="3076447"/>
                  </a:lnTo>
                  <a:lnTo>
                    <a:pt x="1835138" y="3036284"/>
                  </a:lnTo>
                  <a:lnTo>
                    <a:pt x="1792721" y="3059093"/>
                  </a:lnTo>
                  <a:lnTo>
                    <a:pt x="1749540" y="3079371"/>
                  </a:lnTo>
                  <a:lnTo>
                    <a:pt x="1705694" y="3097142"/>
                  </a:lnTo>
                  <a:lnTo>
                    <a:pt x="1661283" y="3112430"/>
                  </a:lnTo>
                  <a:lnTo>
                    <a:pt x="1616406" y="3125257"/>
                  </a:lnTo>
                  <a:lnTo>
                    <a:pt x="1571162" y="3135649"/>
                  </a:lnTo>
                  <a:lnTo>
                    <a:pt x="1525651" y="3143628"/>
                  </a:lnTo>
                  <a:lnTo>
                    <a:pt x="1479972" y="3149217"/>
                  </a:lnTo>
                  <a:lnTo>
                    <a:pt x="1434225" y="3152442"/>
                  </a:lnTo>
                  <a:lnTo>
                    <a:pt x="1388509" y="3153324"/>
                  </a:lnTo>
                  <a:lnTo>
                    <a:pt x="1342923" y="3151888"/>
                  </a:lnTo>
                  <a:lnTo>
                    <a:pt x="1297568" y="3148158"/>
                  </a:lnTo>
                  <a:lnTo>
                    <a:pt x="1252541" y="3142156"/>
                  </a:lnTo>
                  <a:lnTo>
                    <a:pt x="1207942" y="3133907"/>
                  </a:lnTo>
                  <a:lnTo>
                    <a:pt x="1163872" y="3123433"/>
                  </a:lnTo>
                  <a:lnTo>
                    <a:pt x="1120429" y="3110760"/>
                  </a:lnTo>
                  <a:lnTo>
                    <a:pt x="1077713" y="3095909"/>
                  </a:lnTo>
                  <a:lnTo>
                    <a:pt x="1035823" y="3078906"/>
                  </a:lnTo>
                  <a:lnTo>
                    <a:pt x="994858" y="3059773"/>
                  </a:lnTo>
                  <a:lnTo>
                    <a:pt x="954918" y="3038534"/>
                  </a:lnTo>
                  <a:lnTo>
                    <a:pt x="916102" y="3015212"/>
                  </a:lnTo>
                  <a:lnTo>
                    <a:pt x="878510" y="2989832"/>
                  </a:lnTo>
                  <a:lnTo>
                    <a:pt x="842241" y="2962416"/>
                  </a:lnTo>
                  <a:lnTo>
                    <a:pt x="807394" y="2932989"/>
                  </a:lnTo>
                  <a:lnTo>
                    <a:pt x="774069" y="2901573"/>
                  </a:lnTo>
                  <a:lnTo>
                    <a:pt x="742366" y="2868194"/>
                  </a:lnTo>
                  <a:lnTo>
                    <a:pt x="712383" y="2832873"/>
                  </a:lnTo>
                  <a:lnTo>
                    <a:pt x="684219" y="2795635"/>
                  </a:lnTo>
                  <a:lnTo>
                    <a:pt x="657975" y="2756503"/>
                  </a:lnTo>
                  <a:lnTo>
                    <a:pt x="651879" y="2746724"/>
                  </a:lnTo>
                  <a:lnTo>
                    <a:pt x="648831" y="2741771"/>
                  </a:lnTo>
                  <a:lnTo>
                    <a:pt x="599353" y="2744895"/>
                  </a:lnTo>
                  <a:lnTo>
                    <a:pt x="550728" y="2743303"/>
                  </a:lnTo>
                  <a:lnTo>
                    <a:pt x="503228" y="2737198"/>
                  </a:lnTo>
                  <a:lnTo>
                    <a:pt x="457123" y="2726783"/>
                  </a:lnTo>
                  <a:lnTo>
                    <a:pt x="412685" y="2712260"/>
                  </a:lnTo>
                  <a:lnTo>
                    <a:pt x="370183" y="2693830"/>
                  </a:lnTo>
                  <a:lnTo>
                    <a:pt x="329889" y="2671696"/>
                  </a:lnTo>
                  <a:lnTo>
                    <a:pt x="292073" y="2646061"/>
                  </a:lnTo>
                  <a:lnTo>
                    <a:pt x="257005" y="2617126"/>
                  </a:lnTo>
                  <a:lnTo>
                    <a:pt x="224958" y="2585094"/>
                  </a:lnTo>
                  <a:lnTo>
                    <a:pt x="196200" y="2550166"/>
                  </a:lnTo>
                  <a:lnTo>
                    <a:pt x="171004" y="2512546"/>
                  </a:lnTo>
                  <a:lnTo>
                    <a:pt x="149639" y="2472435"/>
                  </a:lnTo>
                  <a:lnTo>
                    <a:pt x="132376" y="2430036"/>
                  </a:lnTo>
                  <a:lnTo>
                    <a:pt x="119487" y="2385551"/>
                  </a:lnTo>
                  <a:lnTo>
                    <a:pt x="111240" y="2339181"/>
                  </a:lnTo>
                  <a:lnTo>
                    <a:pt x="107942" y="2288864"/>
                  </a:lnTo>
                  <a:lnTo>
                    <a:pt x="110427" y="2238964"/>
                  </a:lnTo>
                  <a:lnTo>
                    <a:pt x="118549" y="2189901"/>
                  </a:lnTo>
                  <a:lnTo>
                    <a:pt x="132164" y="2142093"/>
                  </a:lnTo>
                  <a:lnTo>
                    <a:pt x="151124" y="2095958"/>
                  </a:lnTo>
                  <a:lnTo>
                    <a:pt x="175284" y="2051913"/>
                  </a:lnTo>
                  <a:lnTo>
                    <a:pt x="204499" y="2010378"/>
                  </a:lnTo>
                  <a:lnTo>
                    <a:pt x="238621" y="1971770"/>
                  </a:lnTo>
                  <a:lnTo>
                    <a:pt x="197280" y="1945873"/>
                  </a:lnTo>
                  <a:lnTo>
                    <a:pt x="159608" y="1916687"/>
                  </a:lnTo>
                  <a:lnTo>
                    <a:pt x="125693" y="1884527"/>
                  </a:lnTo>
                  <a:lnTo>
                    <a:pt x="95621" y="1849713"/>
                  </a:lnTo>
                  <a:lnTo>
                    <a:pt x="69480" y="1812562"/>
                  </a:lnTo>
                  <a:lnTo>
                    <a:pt x="47354" y="1773390"/>
                  </a:lnTo>
                  <a:lnTo>
                    <a:pt x="29332" y="1732517"/>
                  </a:lnTo>
                  <a:lnTo>
                    <a:pt x="15498" y="1690259"/>
                  </a:lnTo>
                  <a:lnTo>
                    <a:pt x="5941" y="1646934"/>
                  </a:lnTo>
                  <a:lnTo>
                    <a:pt x="746" y="1602859"/>
                  </a:lnTo>
                  <a:lnTo>
                    <a:pt x="0" y="1558352"/>
                  </a:lnTo>
                  <a:lnTo>
                    <a:pt x="3789" y="1513731"/>
                  </a:lnTo>
                  <a:lnTo>
                    <a:pt x="12199" y="1469313"/>
                  </a:lnTo>
                  <a:lnTo>
                    <a:pt x="25319" y="1425415"/>
                  </a:lnTo>
                  <a:lnTo>
                    <a:pt x="43233" y="1382356"/>
                  </a:lnTo>
                  <a:lnTo>
                    <a:pt x="66028" y="1340453"/>
                  </a:lnTo>
                  <a:lnTo>
                    <a:pt x="94052" y="1299792"/>
                  </a:lnTo>
                  <a:lnTo>
                    <a:pt x="126076" y="1262531"/>
                  </a:lnTo>
                  <a:lnTo>
                    <a:pt x="161754" y="1228881"/>
                  </a:lnTo>
                  <a:lnTo>
                    <a:pt x="200740" y="1199054"/>
                  </a:lnTo>
                  <a:lnTo>
                    <a:pt x="242688" y="1173261"/>
                  </a:lnTo>
                  <a:lnTo>
                    <a:pt x="287253" y="1151712"/>
                  </a:lnTo>
                  <a:lnTo>
                    <a:pt x="334088" y="1134620"/>
                  </a:lnTo>
                  <a:lnTo>
                    <a:pt x="382848" y="1122194"/>
                  </a:lnTo>
                  <a:lnTo>
                    <a:pt x="433185" y="1114647"/>
                  </a:lnTo>
                  <a:lnTo>
                    <a:pt x="437122" y="1104233"/>
                  </a:lnTo>
                  <a:close/>
                </a:path>
                <a:path w="4806950" h="3354070">
                  <a:moveTo>
                    <a:pt x="525260" y="2020538"/>
                  </a:moveTo>
                  <a:lnTo>
                    <a:pt x="476227" y="2021822"/>
                  </a:lnTo>
                  <a:lnTo>
                    <a:pt x="427546" y="2018360"/>
                  </a:lnTo>
                  <a:lnTo>
                    <a:pt x="379591" y="2010235"/>
                  </a:lnTo>
                  <a:lnTo>
                    <a:pt x="332738" y="1997528"/>
                  </a:lnTo>
                  <a:lnTo>
                    <a:pt x="287359" y="1980319"/>
                  </a:lnTo>
                  <a:lnTo>
                    <a:pt x="243828" y="1958689"/>
                  </a:lnTo>
                </a:path>
                <a:path w="4806950" h="3354070">
                  <a:moveTo>
                    <a:pt x="773672" y="2697448"/>
                  </a:moveTo>
                  <a:lnTo>
                    <a:pt x="743708" y="2707733"/>
                  </a:lnTo>
                  <a:lnTo>
                    <a:pt x="713125" y="2716101"/>
                  </a:lnTo>
                  <a:lnTo>
                    <a:pt x="682018" y="2722541"/>
                  </a:lnTo>
                  <a:lnTo>
                    <a:pt x="650482" y="2727039"/>
                  </a:lnTo>
                </a:path>
                <a:path w="4806950" h="3354070">
                  <a:moveTo>
                    <a:pt x="1834884" y="3022695"/>
                  </a:moveTo>
                  <a:lnTo>
                    <a:pt x="1813509" y="2990421"/>
                  </a:lnTo>
                  <a:lnTo>
                    <a:pt x="1793990" y="2957100"/>
                  </a:lnTo>
                  <a:lnTo>
                    <a:pt x="1776377" y="2922826"/>
                  </a:lnTo>
                  <a:lnTo>
                    <a:pt x="1760716" y="2887694"/>
                  </a:lnTo>
                </a:path>
                <a:path w="4806950" h="3354070">
                  <a:moveTo>
                    <a:pt x="3207246" y="2686018"/>
                  </a:moveTo>
                  <a:lnTo>
                    <a:pt x="3202889" y="2723533"/>
                  </a:lnTo>
                  <a:lnTo>
                    <a:pt x="3196483" y="2760774"/>
                  </a:lnTo>
                  <a:lnTo>
                    <a:pt x="3188030" y="2797657"/>
                  </a:lnTo>
                  <a:lnTo>
                    <a:pt x="3177528" y="2834100"/>
                  </a:lnTo>
                </a:path>
                <a:path w="4806950" h="3354070">
                  <a:moveTo>
                    <a:pt x="3796399" y="1770348"/>
                  </a:moveTo>
                  <a:lnTo>
                    <a:pt x="3839838" y="1792443"/>
                  </a:lnTo>
                  <a:lnTo>
                    <a:pt x="3880977" y="1817367"/>
                  </a:lnTo>
                  <a:lnTo>
                    <a:pt x="3919710" y="1844956"/>
                  </a:lnTo>
                  <a:lnTo>
                    <a:pt x="3955930" y="1875047"/>
                  </a:lnTo>
                  <a:lnTo>
                    <a:pt x="3989529" y="1907475"/>
                  </a:lnTo>
                  <a:lnTo>
                    <a:pt x="4020399" y="1942077"/>
                  </a:lnTo>
                  <a:lnTo>
                    <a:pt x="4048433" y="1978687"/>
                  </a:lnTo>
                  <a:lnTo>
                    <a:pt x="4073524" y="2017142"/>
                  </a:lnTo>
                  <a:lnTo>
                    <a:pt x="4095564" y="2057278"/>
                  </a:lnTo>
                  <a:lnTo>
                    <a:pt x="4114445" y="2098930"/>
                  </a:lnTo>
                  <a:lnTo>
                    <a:pt x="4130061" y="2141935"/>
                  </a:lnTo>
                  <a:lnTo>
                    <a:pt x="4142303" y="2186128"/>
                  </a:lnTo>
                  <a:lnTo>
                    <a:pt x="4151064" y="2231345"/>
                  </a:lnTo>
                  <a:lnTo>
                    <a:pt x="4156237" y="2277422"/>
                  </a:lnTo>
                  <a:lnTo>
                    <a:pt x="4157714" y="2324195"/>
                  </a:lnTo>
                </a:path>
                <a:path w="4806950" h="3354070">
                  <a:moveTo>
                    <a:pt x="4648569" y="1180560"/>
                  </a:moveTo>
                  <a:lnTo>
                    <a:pt x="4624690" y="1227515"/>
                  </a:lnTo>
                  <a:lnTo>
                    <a:pt x="4596465" y="1272031"/>
                  </a:lnTo>
                  <a:lnTo>
                    <a:pt x="4564088" y="1313834"/>
                  </a:lnTo>
                  <a:lnTo>
                    <a:pt x="4527755" y="1352650"/>
                  </a:lnTo>
                  <a:lnTo>
                    <a:pt x="4487660" y="1388205"/>
                  </a:lnTo>
                </a:path>
                <a:path w="4806950" h="3354070">
                  <a:moveTo>
                    <a:pt x="4262489" y="410051"/>
                  </a:moveTo>
                  <a:lnTo>
                    <a:pt x="4266516" y="434407"/>
                  </a:lnTo>
                  <a:lnTo>
                    <a:pt x="4269268" y="458883"/>
                  </a:lnTo>
                  <a:lnTo>
                    <a:pt x="4270758" y="483453"/>
                  </a:lnTo>
                  <a:lnTo>
                    <a:pt x="4270998" y="508095"/>
                  </a:lnTo>
                </a:path>
                <a:path w="4806950" h="3354070">
                  <a:moveTo>
                    <a:pt x="3235059" y="295624"/>
                  </a:moveTo>
                  <a:lnTo>
                    <a:pt x="3252046" y="262308"/>
                  </a:lnTo>
                  <a:lnTo>
                    <a:pt x="3271508" y="230267"/>
                  </a:lnTo>
                  <a:lnTo>
                    <a:pt x="3293352" y="199630"/>
                  </a:lnTo>
                  <a:lnTo>
                    <a:pt x="3317482" y="170529"/>
                  </a:lnTo>
                </a:path>
                <a:path w="4806950" h="3354070">
                  <a:moveTo>
                    <a:pt x="2464169" y="355187"/>
                  </a:moveTo>
                  <a:lnTo>
                    <a:pt x="2471528" y="327410"/>
                  </a:lnTo>
                  <a:lnTo>
                    <a:pt x="2480648" y="300133"/>
                  </a:lnTo>
                  <a:lnTo>
                    <a:pt x="2491530" y="273427"/>
                  </a:lnTo>
                  <a:lnTo>
                    <a:pt x="2504174" y="247364"/>
                  </a:lnTo>
                </a:path>
                <a:path w="4806950" h="3354070">
                  <a:moveTo>
                    <a:pt x="1559548" y="391890"/>
                  </a:moveTo>
                  <a:lnTo>
                    <a:pt x="1598131" y="414885"/>
                  </a:lnTo>
                  <a:lnTo>
                    <a:pt x="1635129" y="440023"/>
                  </a:lnTo>
                  <a:lnTo>
                    <a:pt x="1670437" y="467257"/>
                  </a:lnTo>
                  <a:lnTo>
                    <a:pt x="1703947" y="496538"/>
                  </a:lnTo>
                </a:path>
                <a:path w="4806950" h="3354070">
                  <a:moveTo>
                    <a:pt x="462395" y="1214342"/>
                  </a:moveTo>
                  <a:lnTo>
                    <a:pt x="454394" y="1187154"/>
                  </a:lnTo>
                  <a:lnTo>
                    <a:pt x="447536" y="1159716"/>
                  </a:lnTo>
                  <a:lnTo>
                    <a:pt x="441821" y="1132064"/>
                  </a:lnTo>
                  <a:lnTo>
                    <a:pt x="437249" y="1104233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594218" y="4349877"/>
            <a:ext cx="915035" cy="732155"/>
            <a:chOff x="7594218" y="4349877"/>
            <a:chExt cx="915035" cy="732155"/>
          </a:xfrm>
        </p:grpSpPr>
        <p:sp>
          <p:nvSpPr>
            <p:cNvPr id="14" name="object 14"/>
            <p:cNvSpPr/>
            <p:nvPr/>
          </p:nvSpPr>
          <p:spPr>
            <a:xfrm>
              <a:off x="7606918" y="43625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4" h="706754">
                  <a:moveTo>
                    <a:pt x="126110" y="0"/>
                  </a:moveTo>
                  <a:lnTo>
                    <a:pt x="0" y="190627"/>
                  </a:lnTo>
                  <a:lnTo>
                    <a:pt x="635380" y="611124"/>
                  </a:lnTo>
                  <a:lnTo>
                    <a:pt x="572261" y="706501"/>
                  </a:lnTo>
                  <a:lnTo>
                    <a:pt x="889126" y="641985"/>
                  </a:lnTo>
                  <a:lnTo>
                    <a:pt x="824610" y="325247"/>
                  </a:lnTo>
                  <a:lnTo>
                    <a:pt x="761619" y="420497"/>
                  </a:lnTo>
                  <a:lnTo>
                    <a:pt x="126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06918" y="43625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4" h="706754">
                  <a:moveTo>
                    <a:pt x="126110" y="0"/>
                  </a:moveTo>
                  <a:lnTo>
                    <a:pt x="761619" y="420497"/>
                  </a:lnTo>
                  <a:lnTo>
                    <a:pt x="824610" y="325247"/>
                  </a:lnTo>
                  <a:lnTo>
                    <a:pt x="889126" y="641985"/>
                  </a:lnTo>
                  <a:lnTo>
                    <a:pt x="572261" y="706501"/>
                  </a:lnTo>
                  <a:lnTo>
                    <a:pt x="635380" y="611124"/>
                  </a:lnTo>
                  <a:lnTo>
                    <a:pt x="0" y="190627"/>
                  </a:lnTo>
                  <a:lnTo>
                    <a:pt x="126110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26660" y="2865882"/>
            <a:ext cx="7708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5" dirty="0">
                <a:latin typeface="Arial"/>
                <a:cs typeface="Arial"/>
              </a:rPr>
              <a:t>???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7468361" y="2439161"/>
            <a:ext cx="1828800" cy="475615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4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3175" y="324739"/>
            <a:ext cx="312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We’ve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looked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protocols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running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963" y="2371371"/>
            <a:ext cx="714717" cy="4860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7163" y="5190771"/>
            <a:ext cx="714717" cy="4860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88157" y="3757295"/>
            <a:ext cx="490220" cy="1419225"/>
          </a:xfrm>
          <a:custGeom>
            <a:avLst/>
            <a:gdLst/>
            <a:ahLst/>
            <a:cxnLst/>
            <a:rect l="l" t="t" r="r" b="b"/>
            <a:pathLst>
              <a:path w="490220" h="1419225">
                <a:moveTo>
                  <a:pt x="487033" y="1371218"/>
                </a:moveTo>
                <a:lnTo>
                  <a:pt x="462280" y="1371218"/>
                </a:lnTo>
                <a:lnTo>
                  <a:pt x="462280" y="1372615"/>
                </a:lnTo>
                <a:lnTo>
                  <a:pt x="461899" y="1376171"/>
                </a:lnTo>
                <a:lnTo>
                  <a:pt x="461899" y="1377949"/>
                </a:lnTo>
                <a:lnTo>
                  <a:pt x="462661" y="1388490"/>
                </a:lnTo>
                <a:lnTo>
                  <a:pt x="462788" y="1389506"/>
                </a:lnTo>
                <a:lnTo>
                  <a:pt x="464566" y="1400682"/>
                </a:lnTo>
                <a:lnTo>
                  <a:pt x="464819" y="1401444"/>
                </a:lnTo>
                <a:lnTo>
                  <a:pt x="466344" y="1408556"/>
                </a:lnTo>
                <a:lnTo>
                  <a:pt x="467232" y="1412112"/>
                </a:lnTo>
                <a:lnTo>
                  <a:pt x="469645" y="1415160"/>
                </a:lnTo>
                <a:lnTo>
                  <a:pt x="473075" y="1416684"/>
                </a:lnTo>
                <a:lnTo>
                  <a:pt x="474599" y="1417319"/>
                </a:lnTo>
                <a:lnTo>
                  <a:pt x="477519" y="1418716"/>
                </a:lnTo>
                <a:lnTo>
                  <a:pt x="481076" y="1418335"/>
                </a:lnTo>
                <a:lnTo>
                  <a:pt x="483616" y="1416303"/>
                </a:lnTo>
                <a:lnTo>
                  <a:pt x="485013" y="1415414"/>
                </a:lnTo>
                <a:lnTo>
                  <a:pt x="488188" y="1413002"/>
                </a:lnTo>
                <a:lnTo>
                  <a:pt x="489966" y="1409064"/>
                </a:lnTo>
                <a:lnTo>
                  <a:pt x="489712" y="1405000"/>
                </a:lnTo>
                <a:lnTo>
                  <a:pt x="489204" y="1397761"/>
                </a:lnTo>
                <a:lnTo>
                  <a:pt x="489077" y="1396745"/>
                </a:lnTo>
                <a:lnTo>
                  <a:pt x="487480" y="1386712"/>
                </a:lnTo>
                <a:lnTo>
                  <a:pt x="486784" y="1377949"/>
                </a:lnTo>
                <a:lnTo>
                  <a:pt x="487044" y="1372996"/>
                </a:lnTo>
                <a:lnTo>
                  <a:pt x="487033" y="1371218"/>
                </a:lnTo>
                <a:close/>
              </a:path>
              <a:path w="490220" h="1419225">
                <a:moveTo>
                  <a:pt x="487379" y="1386074"/>
                </a:moveTo>
                <a:lnTo>
                  <a:pt x="487426" y="1386712"/>
                </a:lnTo>
                <a:lnTo>
                  <a:pt x="487379" y="1386074"/>
                </a:lnTo>
                <a:close/>
              </a:path>
              <a:path w="490220" h="1419225">
                <a:moveTo>
                  <a:pt x="487342" y="1385569"/>
                </a:moveTo>
                <a:lnTo>
                  <a:pt x="487379" y="1386074"/>
                </a:lnTo>
                <a:lnTo>
                  <a:pt x="487342" y="1385569"/>
                </a:lnTo>
                <a:close/>
              </a:path>
              <a:path w="490220" h="1419225">
                <a:moveTo>
                  <a:pt x="486725" y="1377145"/>
                </a:moveTo>
                <a:lnTo>
                  <a:pt x="486664" y="1377949"/>
                </a:lnTo>
                <a:lnTo>
                  <a:pt x="486725" y="1377145"/>
                </a:lnTo>
                <a:close/>
              </a:path>
              <a:path w="490220" h="1419225">
                <a:moveTo>
                  <a:pt x="486791" y="1376298"/>
                </a:moveTo>
                <a:lnTo>
                  <a:pt x="486725" y="1377145"/>
                </a:lnTo>
                <a:lnTo>
                  <a:pt x="486791" y="1376298"/>
                </a:lnTo>
                <a:close/>
              </a:path>
              <a:path w="490220" h="1419225">
                <a:moveTo>
                  <a:pt x="462244" y="1371684"/>
                </a:moveTo>
                <a:lnTo>
                  <a:pt x="462172" y="1372615"/>
                </a:lnTo>
                <a:lnTo>
                  <a:pt x="462244" y="1371684"/>
                </a:lnTo>
                <a:close/>
              </a:path>
              <a:path w="490220" h="1419225">
                <a:moveTo>
                  <a:pt x="486306" y="1355470"/>
                </a:moveTo>
                <a:lnTo>
                  <a:pt x="461518" y="1355470"/>
                </a:lnTo>
                <a:lnTo>
                  <a:pt x="461644" y="1356105"/>
                </a:lnTo>
                <a:lnTo>
                  <a:pt x="462244" y="1371684"/>
                </a:lnTo>
                <a:lnTo>
                  <a:pt x="462280" y="1371218"/>
                </a:lnTo>
                <a:lnTo>
                  <a:pt x="487033" y="1371218"/>
                </a:lnTo>
                <a:lnTo>
                  <a:pt x="486306" y="1355470"/>
                </a:lnTo>
                <a:close/>
              </a:path>
              <a:path w="490220" h="1419225">
                <a:moveTo>
                  <a:pt x="461518" y="1354410"/>
                </a:moveTo>
                <a:lnTo>
                  <a:pt x="461518" y="1355470"/>
                </a:lnTo>
                <a:lnTo>
                  <a:pt x="461518" y="1354410"/>
                </a:lnTo>
                <a:close/>
              </a:path>
              <a:path w="490220" h="1419225">
                <a:moveTo>
                  <a:pt x="486282" y="1354073"/>
                </a:moveTo>
                <a:lnTo>
                  <a:pt x="461518" y="1354073"/>
                </a:lnTo>
                <a:lnTo>
                  <a:pt x="461644" y="1355470"/>
                </a:lnTo>
                <a:lnTo>
                  <a:pt x="486282" y="1355470"/>
                </a:lnTo>
                <a:lnTo>
                  <a:pt x="486282" y="1354073"/>
                </a:lnTo>
                <a:close/>
              </a:path>
              <a:path w="490220" h="1419225">
                <a:moveTo>
                  <a:pt x="486282" y="1354962"/>
                </a:moveTo>
                <a:lnTo>
                  <a:pt x="486282" y="1355470"/>
                </a:lnTo>
                <a:lnTo>
                  <a:pt x="486282" y="1354962"/>
                </a:lnTo>
                <a:close/>
              </a:path>
              <a:path w="490220" h="1419225">
                <a:moveTo>
                  <a:pt x="484092" y="1334261"/>
                </a:moveTo>
                <a:lnTo>
                  <a:pt x="459105" y="1334261"/>
                </a:lnTo>
                <a:lnTo>
                  <a:pt x="459231" y="1335150"/>
                </a:lnTo>
                <a:lnTo>
                  <a:pt x="461518" y="1354410"/>
                </a:lnTo>
                <a:lnTo>
                  <a:pt x="461518" y="1354073"/>
                </a:lnTo>
                <a:lnTo>
                  <a:pt x="486282" y="1354073"/>
                </a:lnTo>
                <a:lnTo>
                  <a:pt x="486282" y="1352549"/>
                </a:lnTo>
                <a:lnTo>
                  <a:pt x="484092" y="1334261"/>
                </a:lnTo>
                <a:close/>
              </a:path>
              <a:path w="490220" h="1419225">
                <a:moveTo>
                  <a:pt x="459172" y="1334828"/>
                </a:moveTo>
                <a:lnTo>
                  <a:pt x="459211" y="1335150"/>
                </a:lnTo>
                <a:lnTo>
                  <a:pt x="459172" y="1334828"/>
                </a:lnTo>
                <a:close/>
              </a:path>
              <a:path w="490220" h="1419225">
                <a:moveTo>
                  <a:pt x="483022" y="1327530"/>
                </a:moveTo>
                <a:lnTo>
                  <a:pt x="457835" y="1327530"/>
                </a:lnTo>
                <a:lnTo>
                  <a:pt x="459172" y="1334828"/>
                </a:lnTo>
                <a:lnTo>
                  <a:pt x="459105" y="1334261"/>
                </a:lnTo>
                <a:lnTo>
                  <a:pt x="484092" y="1334261"/>
                </a:lnTo>
                <a:lnTo>
                  <a:pt x="483743" y="1331340"/>
                </a:lnTo>
                <a:lnTo>
                  <a:pt x="483616" y="1330452"/>
                </a:lnTo>
                <a:lnTo>
                  <a:pt x="483022" y="1327530"/>
                </a:lnTo>
                <a:close/>
              </a:path>
              <a:path w="490220" h="1419225">
                <a:moveTo>
                  <a:pt x="481653" y="1321053"/>
                </a:moveTo>
                <a:lnTo>
                  <a:pt x="456184" y="1321053"/>
                </a:lnTo>
                <a:lnTo>
                  <a:pt x="456692" y="1322831"/>
                </a:lnTo>
                <a:lnTo>
                  <a:pt x="457962" y="1328292"/>
                </a:lnTo>
                <a:lnTo>
                  <a:pt x="457835" y="1327530"/>
                </a:lnTo>
                <a:lnTo>
                  <a:pt x="483022" y="1327530"/>
                </a:lnTo>
                <a:lnTo>
                  <a:pt x="481965" y="1322323"/>
                </a:lnTo>
                <a:lnTo>
                  <a:pt x="481653" y="1321053"/>
                </a:lnTo>
                <a:close/>
              </a:path>
              <a:path w="490220" h="1419225">
                <a:moveTo>
                  <a:pt x="456513" y="1322395"/>
                </a:moveTo>
                <a:lnTo>
                  <a:pt x="456620" y="1322831"/>
                </a:lnTo>
                <a:lnTo>
                  <a:pt x="456513" y="1322395"/>
                </a:lnTo>
                <a:close/>
              </a:path>
              <a:path w="490220" h="1419225">
                <a:moveTo>
                  <a:pt x="456184" y="1321053"/>
                </a:moveTo>
                <a:lnTo>
                  <a:pt x="456513" y="1322395"/>
                </a:lnTo>
                <a:lnTo>
                  <a:pt x="456692" y="1322831"/>
                </a:lnTo>
                <a:lnTo>
                  <a:pt x="456184" y="1321053"/>
                </a:lnTo>
                <a:close/>
              </a:path>
              <a:path w="490220" h="1419225">
                <a:moveTo>
                  <a:pt x="475222" y="1302638"/>
                </a:moveTo>
                <a:lnTo>
                  <a:pt x="448437" y="1302638"/>
                </a:lnTo>
                <a:lnTo>
                  <a:pt x="456513" y="1322395"/>
                </a:lnTo>
                <a:lnTo>
                  <a:pt x="456184" y="1321053"/>
                </a:lnTo>
                <a:lnTo>
                  <a:pt x="481653" y="1321053"/>
                </a:lnTo>
                <a:lnTo>
                  <a:pt x="480187" y="1315084"/>
                </a:lnTo>
                <a:lnTo>
                  <a:pt x="479679" y="1313306"/>
                </a:lnTo>
                <a:lnTo>
                  <a:pt x="475222" y="1302638"/>
                </a:lnTo>
                <a:close/>
              </a:path>
              <a:path w="490220" h="1419225">
                <a:moveTo>
                  <a:pt x="462121" y="1268983"/>
                </a:moveTo>
                <a:lnTo>
                  <a:pt x="437006" y="1268983"/>
                </a:lnTo>
                <a:lnTo>
                  <a:pt x="438023" y="1274444"/>
                </a:lnTo>
                <a:lnTo>
                  <a:pt x="439674" y="1280413"/>
                </a:lnTo>
                <a:lnTo>
                  <a:pt x="439928" y="1280921"/>
                </a:lnTo>
                <a:lnTo>
                  <a:pt x="441706" y="1286382"/>
                </a:lnTo>
                <a:lnTo>
                  <a:pt x="441833" y="1286636"/>
                </a:lnTo>
                <a:lnTo>
                  <a:pt x="443611" y="1291589"/>
                </a:lnTo>
                <a:lnTo>
                  <a:pt x="448564" y="1303019"/>
                </a:lnTo>
                <a:lnTo>
                  <a:pt x="448437" y="1302638"/>
                </a:lnTo>
                <a:lnTo>
                  <a:pt x="475222" y="1302638"/>
                </a:lnTo>
                <a:lnTo>
                  <a:pt x="471296" y="1293240"/>
                </a:lnTo>
                <a:lnTo>
                  <a:pt x="471169" y="1292859"/>
                </a:lnTo>
                <a:lnTo>
                  <a:pt x="466872" y="1283334"/>
                </a:lnTo>
                <a:lnTo>
                  <a:pt x="466470" y="1282445"/>
                </a:lnTo>
                <a:lnTo>
                  <a:pt x="465162" y="1278508"/>
                </a:lnTo>
                <a:lnTo>
                  <a:pt x="465116" y="1278254"/>
                </a:lnTo>
                <a:lnTo>
                  <a:pt x="463592" y="1273682"/>
                </a:lnTo>
                <a:lnTo>
                  <a:pt x="462368" y="1269745"/>
                </a:lnTo>
                <a:lnTo>
                  <a:pt x="462280" y="1269618"/>
                </a:lnTo>
                <a:lnTo>
                  <a:pt x="462121" y="1268983"/>
                </a:lnTo>
                <a:close/>
              </a:path>
              <a:path w="490220" h="1419225">
                <a:moveTo>
                  <a:pt x="466470" y="1282445"/>
                </a:moveTo>
                <a:lnTo>
                  <a:pt x="466852" y="1283334"/>
                </a:lnTo>
                <a:lnTo>
                  <a:pt x="466782" y="1283136"/>
                </a:lnTo>
                <a:lnTo>
                  <a:pt x="466470" y="1282445"/>
                </a:lnTo>
                <a:close/>
              </a:path>
              <a:path w="490220" h="1419225">
                <a:moveTo>
                  <a:pt x="466782" y="1283136"/>
                </a:moveTo>
                <a:lnTo>
                  <a:pt x="466852" y="1283334"/>
                </a:lnTo>
                <a:lnTo>
                  <a:pt x="466782" y="1283136"/>
                </a:lnTo>
                <a:close/>
              </a:path>
              <a:path w="490220" h="1419225">
                <a:moveTo>
                  <a:pt x="466540" y="1282445"/>
                </a:moveTo>
                <a:lnTo>
                  <a:pt x="466782" y="1283136"/>
                </a:lnTo>
                <a:lnTo>
                  <a:pt x="466540" y="1282445"/>
                </a:lnTo>
                <a:close/>
              </a:path>
              <a:path w="490220" h="1419225">
                <a:moveTo>
                  <a:pt x="465116" y="1278254"/>
                </a:moveTo>
                <a:lnTo>
                  <a:pt x="465201" y="1278508"/>
                </a:lnTo>
                <a:lnTo>
                  <a:pt x="465116" y="1278254"/>
                </a:lnTo>
                <a:close/>
              </a:path>
              <a:path w="490220" h="1419225">
                <a:moveTo>
                  <a:pt x="463422" y="1273174"/>
                </a:moveTo>
                <a:lnTo>
                  <a:pt x="463550" y="1273682"/>
                </a:lnTo>
                <a:lnTo>
                  <a:pt x="463422" y="1273174"/>
                </a:lnTo>
                <a:close/>
              </a:path>
              <a:path w="490220" h="1419225">
                <a:moveTo>
                  <a:pt x="452264" y="1230121"/>
                </a:moveTo>
                <a:lnTo>
                  <a:pt x="426719" y="1230121"/>
                </a:lnTo>
                <a:lnTo>
                  <a:pt x="437134" y="1269745"/>
                </a:lnTo>
                <a:lnTo>
                  <a:pt x="437006" y="1268983"/>
                </a:lnTo>
                <a:lnTo>
                  <a:pt x="462121" y="1268983"/>
                </a:lnTo>
                <a:lnTo>
                  <a:pt x="462090" y="1268602"/>
                </a:lnTo>
                <a:lnTo>
                  <a:pt x="461264" y="1264157"/>
                </a:lnTo>
                <a:lnTo>
                  <a:pt x="461010" y="1263395"/>
                </a:lnTo>
                <a:lnTo>
                  <a:pt x="452264" y="1230121"/>
                </a:lnTo>
                <a:close/>
              </a:path>
              <a:path w="490220" h="1419225">
                <a:moveTo>
                  <a:pt x="462025" y="1268602"/>
                </a:moveTo>
                <a:lnTo>
                  <a:pt x="462280" y="1269618"/>
                </a:lnTo>
                <a:lnTo>
                  <a:pt x="462197" y="1269173"/>
                </a:lnTo>
                <a:lnTo>
                  <a:pt x="462025" y="1268602"/>
                </a:lnTo>
                <a:close/>
              </a:path>
              <a:path w="490220" h="1419225">
                <a:moveTo>
                  <a:pt x="462197" y="1269173"/>
                </a:moveTo>
                <a:lnTo>
                  <a:pt x="462280" y="1269618"/>
                </a:lnTo>
                <a:lnTo>
                  <a:pt x="462197" y="1269173"/>
                </a:lnTo>
                <a:close/>
              </a:path>
              <a:path w="490220" h="1419225">
                <a:moveTo>
                  <a:pt x="462090" y="1268602"/>
                </a:moveTo>
                <a:lnTo>
                  <a:pt x="462197" y="1269173"/>
                </a:lnTo>
                <a:lnTo>
                  <a:pt x="462090" y="1268602"/>
                </a:lnTo>
                <a:close/>
              </a:path>
              <a:path w="490220" h="1419225">
                <a:moveTo>
                  <a:pt x="381840" y="1035557"/>
                </a:moveTo>
                <a:lnTo>
                  <a:pt x="355727" y="1035557"/>
                </a:lnTo>
                <a:lnTo>
                  <a:pt x="355981" y="1036192"/>
                </a:lnTo>
                <a:lnTo>
                  <a:pt x="389128" y="1133474"/>
                </a:lnTo>
                <a:lnTo>
                  <a:pt x="389381" y="1133982"/>
                </a:lnTo>
                <a:lnTo>
                  <a:pt x="420369" y="1212087"/>
                </a:lnTo>
                <a:lnTo>
                  <a:pt x="426974" y="1231137"/>
                </a:lnTo>
                <a:lnTo>
                  <a:pt x="426719" y="1230121"/>
                </a:lnTo>
                <a:lnTo>
                  <a:pt x="452264" y="1230121"/>
                </a:lnTo>
                <a:lnTo>
                  <a:pt x="450596" y="1223771"/>
                </a:lnTo>
                <a:lnTo>
                  <a:pt x="450342" y="1222882"/>
                </a:lnTo>
                <a:lnTo>
                  <a:pt x="443484" y="1203452"/>
                </a:lnTo>
                <a:lnTo>
                  <a:pt x="443356" y="1202943"/>
                </a:lnTo>
                <a:lnTo>
                  <a:pt x="412369" y="1124838"/>
                </a:lnTo>
                <a:lnTo>
                  <a:pt x="381840" y="1035557"/>
                </a:lnTo>
                <a:close/>
              </a:path>
              <a:path w="490220" h="1419225">
                <a:moveTo>
                  <a:pt x="420116" y="1211706"/>
                </a:moveTo>
                <a:lnTo>
                  <a:pt x="420250" y="1212087"/>
                </a:lnTo>
                <a:lnTo>
                  <a:pt x="420116" y="1211706"/>
                </a:lnTo>
                <a:close/>
              </a:path>
              <a:path w="490220" h="1419225">
                <a:moveTo>
                  <a:pt x="412405" y="1124838"/>
                </a:moveTo>
                <a:lnTo>
                  <a:pt x="412623" y="1125473"/>
                </a:lnTo>
                <a:lnTo>
                  <a:pt x="412405" y="1124838"/>
                </a:lnTo>
                <a:close/>
              </a:path>
              <a:path w="490220" h="1419225">
                <a:moveTo>
                  <a:pt x="355756" y="1035645"/>
                </a:moveTo>
                <a:lnTo>
                  <a:pt x="355943" y="1036192"/>
                </a:lnTo>
                <a:lnTo>
                  <a:pt x="355756" y="1035645"/>
                </a:lnTo>
                <a:close/>
              </a:path>
              <a:path w="490220" h="1419225">
                <a:moveTo>
                  <a:pt x="356740" y="966088"/>
                </a:moveTo>
                <a:lnTo>
                  <a:pt x="331216" y="966088"/>
                </a:lnTo>
                <a:lnTo>
                  <a:pt x="331597" y="967231"/>
                </a:lnTo>
                <a:lnTo>
                  <a:pt x="334644" y="979550"/>
                </a:lnTo>
                <a:lnTo>
                  <a:pt x="339344" y="995552"/>
                </a:lnTo>
                <a:lnTo>
                  <a:pt x="355756" y="1035645"/>
                </a:lnTo>
                <a:lnTo>
                  <a:pt x="381840" y="1035557"/>
                </a:lnTo>
                <a:lnTo>
                  <a:pt x="378841" y="1026794"/>
                </a:lnTo>
                <a:lnTo>
                  <a:pt x="362795" y="987297"/>
                </a:lnTo>
                <a:lnTo>
                  <a:pt x="362331" y="986154"/>
                </a:lnTo>
                <a:lnTo>
                  <a:pt x="358542" y="973073"/>
                </a:lnTo>
                <a:lnTo>
                  <a:pt x="356740" y="966088"/>
                </a:lnTo>
                <a:close/>
              </a:path>
              <a:path w="490220" h="1419225">
                <a:moveTo>
                  <a:pt x="362331" y="986154"/>
                </a:moveTo>
                <a:lnTo>
                  <a:pt x="362712" y="987297"/>
                </a:lnTo>
                <a:lnTo>
                  <a:pt x="362496" y="986561"/>
                </a:lnTo>
                <a:lnTo>
                  <a:pt x="362331" y="986154"/>
                </a:lnTo>
                <a:close/>
              </a:path>
              <a:path w="490220" h="1419225">
                <a:moveTo>
                  <a:pt x="362496" y="986561"/>
                </a:moveTo>
                <a:lnTo>
                  <a:pt x="362712" y="987297"/>
                </a:lnTo>
                <a:lnTo>
                  <a:pt x="362496" y="986561"/>
                </a:lnTo>
                <a:close/>
              </a:path>
              <a:path w="490220" h="1419225">
                <a:moveTo>
                  <a:pt x="362376" y="986154"/>
                </a:moveTo>
                <a:lnTo>
                  <a:pt x="362496" y="986561"/>
                </a:lnTo>
                <a:lnTo>
                  <a:pt x="362376" y="986154"/>
                </a:lnTo>
                <a:close/>
              </a:path>
              <a:path w="490220" h="1419225">
                <a:moveTo>
                  <a:pt x="358394" y="972565"/>
                </a:moveTo>
                <a:lnTo>
                  <a:pt x="358521" y="973073"/>
                </a:lnTo>
                <a:lnTo>
                  <a:pt x="358394" y="972565"/>
                </a:lnTo>
                <a:close/>
              </a:path>
              <a:path w="490220" h="1419225">
                <a:moveTo>
                  <a:pt x="331287" y="966370"/>
                </a:moveTo>
                <a:lnTo>
                  <a:pt x="331507" y="967231"/>
                </a:lnTo>
                <a:lnTo>
                  <a:pt x="331287" y="966370"/>
                </a:lnTo>
                <a:close/>
              </a:path>
              <a:path w="490220" h="1419225">
                <a:moveTo>
                  <a:pt x="331216" y="966088"/>
                </a:moveTo>
                <a:lnTo>
                  <a:pt x="331287" y="966370"/>
                </a:lnTo>
                <a:lnTo>
                  <a:pt x="331597" y="967231"/>
                </a:lnTo>
                <a:lnTo>
                  <a:pt x="331216" y="966088"/>
                </a:lnTo>
                <a:close/>
              </a:path>
              <a:path w="490220" h="1419225">
                <a:moveTo>
                  <a:pt x="355769" y="962278"/>
                </a:moveTo>
                <a:lnTo>
                  <a:pt x="329819" y="962278"/>
                </a:lnTo>
                <a:lnTo>
                  <a:pt x="330073" y="962913"/>
                </a:lnTo>
                <a:lnTo>
                  <a:pt x="331287" y="966370"/>
                </a:lnTo>
                <a:lnTo>
                  <a:pt x="331216" y="966088"/>
                </a:lnTo>
                <a:lnTo>
                  <a:pt x="356740" y="966088"/>
                </a:lnTo>
                <a:lnTo>
                  <a:pt x="355769" y="962278"/>
                </a:lnTo>
                <a:close/>
              </a:path>
              <a:path w="490220" h="1419225">
                <a:moveTo>
                  <a:pt x="329925" y="962575"/>
                </a:moveTo>
                <a:lnTo>
                  <a:pt x="330046" y="962913"/>
                </a:lnTo>
                <a:lnTo>
                  <a:pt x="329925" y="962575"/>
                </a:lnTo>
                <a:close/>
              </a:path>
              <a:path w="490220" h="1419225">
                <a:moveTo>
                  <a:pt x="134239" y="544829"/>
                </a:moveTo>
                <a:lnTo>
                  <a:pt x="154812" y="604900"/>
                </a:lnTo>
                <a:lnTo>
                  <a:pt x="161162" y="624839"/>
                </a:lnTo>
                <a:lnTo>
                  <a:pt x="161544" y="625728"/>
                </a:lnTo>
                <a:lnTo>
                  <a:pt x="169418" y="645159"/>
                </a:lnTo>
                <a:lnTo>
                  <a:pt x="169799" y="646048"/>
                </a:lnTo>
                <a:lnTo>
                  <a:pt x="196850" y="700785"/>
                </a:lnTo>
                <a:lnTo>
                  <a:pt x="219964" y="746251"/>
                </a:lnTo>
                <a:lnTo>
                  <a:pt x="249428" y="805814"/>
                </a:lnTo>
                <a:lnTo>
                  <a:pt x="249428" y="806068"/>
                </a:lnTo>
                <a:lnTo>
                  <a:pt x="280924" y="867536"/>
                </a:lnTo>
                <a:lnTo>
                  <a:pt x="296799" y="896619"/>
                </a:lnTo>
                <a:lnTo>
                  <a:pt x="328294" y="958595"/>
                </a:lnTo>
                <a:lnTo>
                  <a:pt x="329925" y="962575"/>
                </a:lnTo>
                <a:lnTo>
                  <a:pt x="329819" y="962278"/>
                </a:lnTo>
                <a:lnTo>
                  <a:pt x="355769" y="962278"/>
                </a:lnTo>
                <a:lnTo>
                  <a:pt x="355219" y="960119"/>
                </a:lnTo>
                <a:lnTo>
                  <a:pt x="354965" y="958976"/>
                </a:lnTo>
                <a:lnTo>
                  <a:pt x="353060" y="953896"/>
                </a:lnTo>
                <a:lnTo>
                  <a:pt x="352806" y="953134"/>
                </a:lnTo>
                <a:lnTo>
                  <a:pt x="350647" y="948181"/>
                </a:lnTo>
                <a:lnTo>
                  <a:pt x="350393" y="947419"/>
                </a:lnTo>
                <a:lnTo>
                  <a:pt x="318643" y="885189"/>
                </a:lnTo>
                <a:lnTo>
                  <a:pt x="318516" y="884808"/>
                </a:lnTo>
                <a:lnTo>
                  <a:pt x="302779" y="855979"/>
                </a:lnTo>
                <a:lnTo>
                  <a:pt x="271590" y="794892"/>
                </a:lnTo>
                <a:lnTo>
                  <a:pt x="242062" y="735202"/>
                </a:lnTo>
                <a:lnTo>
                  <a:pt x="241935" y="735075"/>
                </a:lnTo>
                <a:lnTo>
                  <a:pt x="219012" y="689736"/>
                </a:lnTo>
                <a:lnTo>
                  <a:pt x="192024" y="635126"/>
                </a:lnTo>
                <a:lnTo>
                  <a:pt x="184404" y="616457"/>
                </a:lnTo>
                <a:lnTo>
                  <a:pt x="178308" y="597153"/>
                </a:lnTo>
                <a:lnTo>
                  <a:pt x="178181" y="596899"/>
                </a:lnTo>
                <a:lnTo>
                  <a:pt x="160803" y="545845"/>
                </a:lnTo>
                <a:lnTo>
                  <a:pt x="134747" y="545845"/>
                </a:lnTo>
                <a:lnTo>
                  <a:pt x="134239" y="544829"/>
                </a:lnTo>
                <a:close/>
              </a:path>
              <a:path w="490220" h="1419225">
                <a:moveTo>
                  <a:pt x="327914" y="957960"/>
                </a:moveTo>
                <a:lnTo>
                  <a:pt x="328190" y="958595"/>
                </a:lnTo>
                <a:lnTo>
                  <a:pt x="327914" y="957960"/>
                </a:lnTo>
                <a:close/>
              </a:path>
              <a:path w="490220" h="1419225">
                <a:moveTo>
                  <a:pt x="296544" y="896365"/>
                </a:moveTo>
                <a:lnTo>
                  <a:pt x="296674" y="896619"/>
                </a:lnTo>
                <a:lnTo>
                  <a:pt x="296544" y="896365"/>
                </a:lnTo>
                <a:close/>
              </a:path>
              <a:path w="490220" h="1419225">
                <a:moveTo>
                  <a:pt x="302641" y="855725"/>
                </a:moveTo>
                <a:lnTo>
                  <a:pt x="302768" y="855979"/>
                </a:lnTo>
                <a:lnTo>
                  <a:pt x="302641" y="855725"/>
                </a:lnTo>
                <a:close/>
              </a:path>
              <a:path w="490220" h="1419225">
                <a:moveTo>
                  <a:pt x="271525" y="794765"/>
                </a:moveTo>
                <a:close/>
              </a:path>
              <a:path w="490220" h="1419225">
                <a:moveTo>
                  <a:pt x="219837" y="746124"/>
                </a:moveTo>
                <a:lnTo>
                  <a:pt x="219899" y="746251"/>
                </a:lnTo>
                <a:lnTo>
                  <a:pt x="219837" y="746124"/>
                </a:lnTo>
                <a:close/>
              </a:path>
              <a:path w="490220" h="1419225">
                <a:moveTo>
                  <a:pt x="218948" y="689609"/>
                </a:moveTo>
                <a:close/>
              </a:path>
              <a:path w="490220" h="1419225">
                <a:moveTo>
                  <a:pt x="192091" y="635126"/>
                </a:moveTo>
                <a:lnTo>
                  <a:pt x="192405" y="635888"/>
                </a:lnTo>
                <a:lnTo>
                  <a:pt x="192091" y="635126"/>
                </a:lnTo>
                <a:close/>
              </a:path>
              <a:path w="490220" h="1419225">
                <a:moveTo>
                  <a:pt x="184499" y="616457"/>
                </a:moveTo>
                <a:lnTo>
                  <a:pt x="184785" y="617346"/>
                </a:lnTo>
                <a:lnTo>
                  <a:pt x="184499" y="616457"/>
                </a:lnTo>
                <a:close/>
              </a:path>
              <a:path w="490220" h="1419225">
                <a:moveTo>
                  <a:pt x="154686" y="604773"/>
                </a:moveTo>
                <a:close/>
              </a:path>
              <a:path w="490220" h="1419225">
                <a:moveTo>
                  <a:pt x="152753" y="525652"/>
                </a:moveTo>
                <a:lnTo>
                  <a:pt x="125730" y="525652"/>
                </a:lnTo>
                <a:lnTo>
                  <a:pt x="134747" y="545845"/>
                </a:lnTo>
                <a:lnTo>
                  <a:pt x="160803" y="545845"/>
                </a:lnTo>
                <a:lnTo>
                  <a:pt x="157734" y="536828"/>
                </a:lnTo>
                <a:lnTo>
                  <a:pt x="157225" y="535812"/>
                </a:lnTo>
                <a:lnTo>
                  <a:pt x="152753" y="525652"/>
                </a:lnTo>
                <a:close/>
              </a:path>
              <a:path w="490220" h="1419225">
                <a:moveTo>
                  <a:pt x="143557" y="505840"/>
                </a:moveTo>
                <a:lnTo>
                  <a:pt x="116078" y="505840"/>
                </a:lnTo>
                <a:lnTo>
                  <a:pt x="116331" y="506348"/>
                </a:lnTo>
                <a:lnTo>
                  <a:pt x="125856" y="526033"/>
                </a:lnTo>
                <a:lnTo>
                  <a:pt x="125730" y="525652"/>
                </a:lnTo>
                <a:lnTo>
                  <a:pt x="152753" y="525652"/>
                </a:lnTo>
                <a:lnTo>
                  <a:pt x="148336" y="515619"/>
                </a:lnTo>
                <a:lnTo>
                  <a:pt x="148081" y="515238"/>
                </a:lnTo>
                <a:lnTo>
                  <a:pt x="143557" y="505840"/>
                </a:lnTo>
                <a:close/>
              </a:path>
              <a:path w="490220" h="1419225">
                <a:moveTo>
                  <a:pt x="116249" y="506194"/>
                </a:moveTo>
                <a:lnTo>
                  <a:pt x="116324" y="506348"/>
                </a:lnTo>
                <a:lnTo>
                  <a:pt x="116249" y="506194"/>
                </a:lnTo>
                <a:close/>
              </a:path>
              <a:path w="490220" h="1419225">
                <a:moveTo>
                  <a:pt x="18796" y="0"/>
                </a:moveTo>
                <a:lnTo>
                  <a:pt x="5206" y="761"/>
                </a:lnTo>
                <a:lnTo>
                  <a:pt x="0" y="6603"/>
                </a:lnTo>
                <a:lnTo>
                  <a:pt x="381" y="13461"/>
                </a:lnTo>
                <a:lnTo>
                  <a:pt x="5080" y="89788"/>
                </a:lnTo>
                <a:lnTo>
                  <a:pt x="9143" y="143890"/>
                </a:lnTo>
                <a:lnTo>
                  <a:pt x="19939" y="227329"/>
                </a:lnTo>
                <a:lnTo>
                  <a:pt x="39624" y="308990"/>
                </a:lnTo>
                <a:lnTo>
                  <a:pt x="48260" y="343280"/>
                </a:lnTo>
                <a:lnTo>
                  <a:pt x="48387" y="343534"/>
                </a:lnTo>
                <a:lnTo>
                  <a:pt x="54483" y="366267"/>
                </a:lnTo>
                <a:lnTo>
                  <a:pt x="61468" y="388619"/>
                </a:lnTo>
                <a:lnTo>
                  <a:pt x="61594" y="389127"/>
                </a:lnTo>
                <a:lnTo>
                  <a:pt x="69596" y="411098"/>
                </a:lnTo>
                <a:lnTo>
                  <a:pt x="69723" y="411606"/>
                </a:lnTo>
                <a:lnTo>
                  <a:pt x="78740" y="433323"/>
                </a:lnTo>
                <a:lnTo>
                  <a:pt x="105918" y="486917"/>
                </a:lnTo>
                <a:lnTo>
                  <a:pt x="116249" y="506194"/>
                </a:lnTo>
                <a:lnTo>
                  <a:pt x="116078" y="505840"/>
                </a:lnTo>
                <a:lnTo>
                  <a:pt x="143557" y="505840"/>
                </a:lnTo>
                <a:lnTo>
                  <a:pt x="138175" y="494664"/>
                </a:lnTo>
                <a:lnTo>
                  <a:pt x="127898" y="475487"/>
                </a:lnTo>
                <a:lnTo>
                  <a:pt x="101669" y="423798"/>
                </a:lnTo>
                <a:lnTo>
                  <a:pt x="92583" y="402208"/>
                </a:lnTo>
                <a:lnTo>
                  <a:pt x="85145" y="381253"/>
                </a:lnTo>
                <a:lnTo>
                  <a:pt x="78390" y="359790"/>
                </a:lnTo>
                <a:lnTo>
                  <a:pt x="72331" y="337311"/>
                </a:lnTo>
                <a:lnTo>
                  <a:pt x="63658" y="303148"/>
                </a:lnTo>
                <a:lnTo>
                  <a:pt x="44196" y="222630"/>
                </a:lnTo>
                <a:lnTo>
                  <a:pt x="35567" y="165099"/>
                </a:lnTo>
                <a:lnTo>
                  <a:pt x="29837" y="88137"/>
                </a:lnTo>
                <a:lnTo>
                  <a:pt x="25146" y="11937"/>
                </a:lnTo>
                <a:lnTo>
                  <a:pt x="24765" y="5079"/>
                </a:lnTo>
                <a:lnTo>
                  <a:pt x="18796" y="0"/>
                </a:lnTo>
                <a:close/>
              </a:path>
              <a:path w="490220" h="1419225">
                <a:moveTo>
                  <a:pt x="127762" y="475233"/>
                </a:moveTo>
                <a:lnTo>
                  <a:pt x="127889" y="475487"/>
                </a:lnTo>
                <a:lnTo>
                  <a:pt x="127762" y="475233"/>
                </a:lnTo>
                <a:close/>
              </a:path>
              <a:path w="490220" h="1419225">
                <a:moveTo>
                  <a:pt x="101273" y="423018"/>
                </a:moveTo>
                <a:lnTo>
                  <a:pt x="101600" y="423798"/>
                </a:lnTo>
                <a:lnTo>
                  <a:pt x="101273" y="423018"/>
                </a:lnTo>
                <a:close/>
              </a:path>
              <a:path w="490220" h="1419225">
                <a:moveTo>
                  <a:pt x="101228" y="422909"/>
                </a:moveTo>
                <a:close/>
              </a:path>
              <a:path w="490220" h="1419225">
                <a:moveTo>
                  <a:pt x="92654" y="402208"/>
                </a:moveTo>
                <a:lnTo>
                  <a:pt x="92837" y="402716"/>
                </a:lnTo>
                <a:lnTo>
                  <a:pt x="92654" y="402208"/>
                </a:lnTo>
                <a:close/>
              </a:path>
              <a:path w="490220" h="1419225">
                <a:moveTo>
                  <a:pt x="84962" y="380745"/>
                </a:moveTo>
                <a:lnTo>
                  <a:pt x="85090" y="381253"/>
                </a:lnTo>
                <a:lnTo>
                  <a:pt x="84962" y="380745"/>
                </a:lnTo>
                <a:close/>
              </a:path>
              <a:path w="490220" h="1419225">
                <a:moveTo>
                  <a:pt x="78231" y="359282"/>
                </a:moveTo>
                <a:lnTo>
                  <a:pt x="78359" y="359790"/>
                </a:lnTo>
                <a:lnTo>
                  <a:pt x="78231" y="359282"/>
                </a:lnTo>
                <a:close/>
              </a:path>
              <a:path w="490220" h="1419225">
                <a:moveTo>
                  <a:pt x="72262" y="337057"/>
                </a:moveTo>
                <a:lnTo>
                  <a:pt x="72262" y="337311"/>
                </a:lnTo>
                <a:lnTo>
                  <a:pt x="72262" y="337057"/>
                </a:lnTo>
                <a:close/>
              </a:path>
              <a:path w="490220" h="1419225">
                <a:moveTo>
                  <a:pt x="63723" y="303021"/>
                </a:moveTo>
                <a:close/>
              </a:path>
              <a:path w="490220" h="1419225">
                <a:moveTo>
                  <a:pt x="44295" y="222630"/>
                </a:moveTo>
                <a:lnTo>
                  <a:pt x="44450" y="223646"/>
                </a:lnTo>
                <a:lnTo>
                  <a:pt x="44295" y="222630"/>
                </a:lnTo>
                <a:close/>
              </a:path>
              <a:path w="490220" h="1419225">
                <a:moveTo>
                  <a:pt x="35551" y="164994"/>
                </a:moveTo>
                <a:close/>
              </a:path>
              <a:path w="490220" h="1419225">
                <a:moveTo>
                  <a:pt x="35491" y="164210"/>
                </a:moveTo>
                <a:lnTo>
                  <a:pt x="35551" y="164994"/>
                </a:lnTo>
                <a:lnTo>
                  <a:pt x="35491" y="16421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95820" y="2750692"/>
            <a:ext cx="338455" cy="598805"/>
          </a:xfrm>
          <a:custGeom>
            <a:avLst/>
            <a:gdLst/>
            <a:ahLst/>
            <a:cxnLst/>
            <a:rect l="l" t="t" r="r" b="b"/>
            <a:pathLst>
              <a:path w="338454" h="598804">
                <a:moveTo>
                  <a:pt x="334149" y="576834"/>
                </a:moveTo>
                <a:lnTo>
                  <a:pt x="306958" y="576834"/>
                </a:lnTo>
                <a:lnTo>
                  <a:pt x="314578" y="590931"/>
                </a:lnTo>
                <a:lnTo>
                  <a:pt x="317626" y="596519"/>
                </a:lnTo>
                <a:lnTo>
                  <a:pt x="324611" y="598805"/>
                </a:lnTo>
                <a:lnTo>
                  <a:pt x="330326" y="595884"/>
                </a:lnTo>
                <a:lnTo>
                  <a:pt x="336042" y="593090"/>
                </a:lnTo>
                <a:lnTo>
                  <a:pt x="338454" y="586232"/>
                </a:lnTo>
                <a:lnTo>
                  <a:pt x="334149" y="576834"/>
                </a:lnTo>
                <a:close/>
              </a:path>
              <a:path w="338454" h="598804">
                <a:moveTo>
                  <a:pt x="317572" y="545338"/>
                </a:moveTo>
                <a:lnTo>
                  <a:pt x="290068" y="545338"/>
                </a:lnTo>
                <a:lnTo>
                  <a:pt x="290575" y="546354"/>
                </a:lnTo>
                <a:lnTo>
                  <a:pt x="295528" y="556514"/>
                </a:lnTo>
                <a:lnTo>
                  <a:pt x="300354" y="566293"/>
                </a:lnTo>
                <a:lnTo>
                  <a:pt x="307212" y="577342"/>
                </a:lnTo>
                <a:lnTo>
                  <a:pt x="306958" y="576834"/>
                </a:lnTo>
                <a:lnTo>
                  <a:pt x="334149" y="576834"/>
                </a:lnTo>
                <a:lnTo>
                  <a:pt x="329056" y="565785"/>
                </a:lnTo>
                <a:lnTo>
                  <a:pt x="322099" y="554228"/>
                </a:lnTo>
                <a:lnTo>
                  <a:pt x="321563" y="553339"/>
                </a:lnTo>
                <a:lnTo>
                  <a:pt x="317817" y="545719"/>
                </a:lnTo>
                <a:lnTo>
                  <a:pt x="317572" y="545338"/>
                </a:lnTo>
                <a:close/>
              </a:path>
              <a:path w="338454" h="598804">
                <a:moveTo>
                  <a:pt x="321563" y="553339"/>
                </a:moveTo>
                <a:lnTo>
                  <a:pt x="322072" y="554228"/>
                </a:lnTo>
                <a:lnTo>
                  <a:pt x="321938" y="553961"/>
                </a:lnTo>
                <a:lnTo>
                  <a:pt x="321563" y="553339"/>
                </a:lnTo>
                <a:close/>
              </a:path>
              <a:path w="338454" h="598804">
                <a:moveTo>
                  <a:pt x="321938" y="553961"/>
                </a:moveTo>
                <a:lnTo>
                  <a:pt x="322072" y="554228"/>
                </a:lnTo>
                <a:lnTo>
                  <a:pt x="321938" y="553961"/>
                </a:lnTo>
                <a:close/>
              </a:path>
              <a:path w="338454" h="598804">
                <a:moveTo>
                  <a:pt x="321627" y="553339"/>
                </a:moveTo>
                <a:lnTo>
                  <a:pt x="321938" y="553961"/>
                </a:lnTo>
                <a:lnTo>
                  <a:pt x="321627" y="553339"/>
                </a:lnTo>
                <a:close/>
              </a:path>
              <a:path w="338454" h="598804">
                <a:moveTo>
                  <a:pt x="290516" y="546256"/>
                </a:moveTo>
                <a:close/>
              </a:path>
              <a:path w="338454" h="598804">
                <a:moveTo>
                  <a:pt x="295429" y="510159"/>
                </a:moveTo>
                <a:lnTo>
                  <a:pt x="267970" y="510159"/>
                </a:lnTo>
                <a:lnTo>
                  <a:pt x="268350" y="510921"/>
                </a:lnTo>
                <a:lnTo>
                  <a:pt x="269875" y="514096"/>
                </a:lnTo>
                <a:lnTo>
                  <a:pt x="270001" y="514604"/>
                </a:lnTo>
                <a:lnTo>
                  <a:pt x="273557" y="521716"/>
                </a:lnTo>
                <a:lnTo>
                  <a:pt x="274065" y="522605"/>
                </a:lnTo>
                <a:lnTo>
                  <a:pt x="276225" y="526161"/>
                </a:lnTo>
                <a:lnTo>
                  <a:pt x="276986" y="527304"/>
                </a:lnTo>
                <a:lnTo>
                  <a:pt x="284225" y="536702"/>
                </a:lnTo>
                <a:lnTo>
                  <a:pt x="288925" y="543433"/>
                </a:lnTo>
                <a:lnTo>
                  <a:pt x="290516" y="546256"/>
                </a:lnTo>
                <a:lnTo>
                  <a:pt x="290068" y="545338"/>
                </a:lnTo>
                <a:lnTo>
                  <a:pt x="317572" y="545338"/>
                </a:lnTo>
                <a:lnTo>
                  <a:pt x="312420" y="534543"/>
                </a:lnTo>
                <a:lnTo>
                  <a:pt x="309752" y="529971"/>
                </a:lnTo>
                <a:lnTo>
                  <a:pt x="309245" y="529336"/>
                </a:lnTo>
                <a:lnTo>
                  <a:pt x="306704" y="525653"/>
                </a:lnTo>
                <a:lnTo>
                  <a:pt x="304164" y="522097"/>
                </a:lnTo>
                <a:lnTo>
                  <a:pt x="303910" y="521589"/>
                </a:lnTo>
                <a:lnTo>
                  <a:pt x="297564" y="513461"/>
                </a:lnTo>
                <a:lnTo>
                  <a:pt x="297433" y="513461"/>
                </a:lnTo>
                <a:lnTo>
                  <a:pt x="296672" y="512318"/>
                </a:lnTo>
                <a:lnTo>
                  <a:pt x="295429" y="510159"/>
                </a:lnTo>
                <a:close/>
              </a:path>
              <a:path w="338454" h="598804">
                <a:moveTo>
                  <a:pt x="317753" y="545592"/>
                </a:moveTo>
                <a:close/>
              </a:path>
              <a:path w="338454" h="598804">
                <a:moveTo>
                  <a:pt x="288417" y="542798"/>
                </a:moveTo>
                <a:lnTo>
                  <a:pt x="288802" y="543433"/>
                </a:lnTo>
                <a:lnTo>
                  <a:pt x="288417" y="542798"/>
                </a:lnTo>
                <a:close/>
              </a:path>
              <a:path w="338454" h="598804">
                <a:moveTo>
                  <a:pt x="283845" y="536321"/>
                </a:moveTo>
                <a:lnTo>
                  <a:pt x="284117" y="536702"/>
                </a:lnTo>
                <a:lnTo>
                  <a:pt x="283845" y="536321"/>
                </a:lnTo>
                <a:close/>
              </a:path>
              <a:path w="338454" h="598804">
                <a:moveTo>
                  <a:pt x="296672" y="512318"/>
                </a:moveTo>
                <a:lnTo>
                  <a:pt x="297433" y="513461"/>
                </a:lnTo>
                <a:lnTo>
                  <a:pt x="296977" y="512709"/>
                </a:lnTo>
                <a:lnTo>
                  <a:pt x="296672" y="512318"/>
                </a:lnTo>
                <a:close/>
              </a:path>
              <a:path w="338454" h="598804">
                <a:moveTo>
                  <a:pt x="296977" y="512709"/>
                </a:moveTo>
                <a:lnTo>
                  <a:pt x="297433" y="513461"/>
                </a:lnTo>
                <a:lnTo>
                  <a:pt x="297564" y="513461"/>
                </a:lnTo>
                <a:lnTo>
                  <a:pt x="296977" y="512709"/>
                </a:lnTo>
                <a:close/>
              </a:path>
              <a:path w="338454" h="598804">
                <a:moveTo>
                  <a:pt x="296740" y="512318"/>
                </a:moveTo>
                <a:lnTo>
                  <a:pt x="296977" y="512709"/>
                </a:lnTo>
                <a:lnTo>
                  <a:pt x="296740" y="512318"/>
                </a:lnTo>
                <a:close/>
              </a:path>
              <a:path w="338454" h="598804">
                <a:moveTo>
                  <a:pt x="268228" y="510692"/>
                </a:moveTo>
                <a:lnTo>
                  <a:pt x="268338" y="510921"/>
                </a:lnTo>
                <a:lnTo>
                  <a:pt x="268228" y="510692"/>
                </a:lnTo>
                <a:close/>
              </a:path>
              <a:path w="338454" h="598804">
                <a:moveTo>
                  <a:pt x="228417" y="384556"/>
                </a:moveTo>
                <a:lnTo>
                  <a:pt x="200405" y="384556"/>
                </a:lnTo>
                <a:lnTo>
                  <a:pt x="268228" y="510692"/>
                </a:lnTo>
                <a:lnTo>
                  <a:pt x="267970" y="510159"/>
                </a:lnTo>
                <a:lnTo>
                  <a:pt x="295429" y="510159"/>
                </a:lnTo>
                <a:lnTo>
                  <a:pt x="295401" y="509905"/>
                </a:lnTo>
                <a:lnTo>
                  <a:pt x="294004" y="507111"/>
                </a:lnTo>
                <a:lnTo>
                  <a:pt x="292100" y="503428"/>
                </a:lnTo>
                <a:lnTo>
                  <a:pt x="290575" y="499872"/>
                </a:lnTo>
                <a:lnTo>
                  <a:pt x="290195" y="499237"/>
                </a:lnTo>
                <a:lnTo>
                  <a:pt x="228417" y="384556"/>
                </a:lnTo>
                <a:close/>
              </a:path>
              <a:path w="338454" h="598804">
                <a:moveTo>
                  <a:pt x="295401" y="509905"/>
                </a:moveTo>
                <a:lnTo>
                  <a:pt x="295782" y="510667"/>
                </a:lnTo>
                <a:lnTo>
                  <a:pt x="295401" y="509905"/>
                </a:lnTo>
                <a:close/>
              </a:path>
              <a:path w="338454" h="598804">
                <a:moveTo>
                  <a:pt x="292305" y="503826"/>
                </a:moveTo>
                <a:close/>
              </a:path>
              <a:path w="338454" h="598804">
                <a:moveTo>
                  <a:pt x="292131" y="503428"/>
                </a:moveTo>
                <a:lnTo>
                  <a:pt x="292305" y="503826"/>
                </a:lnTo>
                <a:lnTo>
                  <a:pt x="292131" y="503428"/>
                </a:lnTo>
                <a:close/>
              </a:path>
              <a:path w="338454" h="598804">
                <a:moveTo>
                  <a:pt x="133565" y="222377"/>
                </a:moveTo>
                <a:lnTo>
                  <a:pt x="106172" y="222377"/>
                </a:lnTo>
                <a:lnTo>
                  <a:pt x="106299" y="222631"/>
                </a:lnTo>
                <a:lnTo>
                  <a:pt x="120142" y="251587"/>
                </a:lnTo>
                <a:lnTo>
                  <a:pt x="120396" y="251968"/>
                </a:lnTo>
                <a:lnTo>
                  <a:pt x="135127" y="280289"/>
                </a:lnTo>
                <a:lnTo>
                  <a:pt x="135635" y="281178"/>
                </a:lnTo>
                <a:lnTo>
                  <a:pt x="174878" y="344170"/>
                </a:lnTo>
                <a:lnTo>
                  <a:pt x="200786" y="385318"/>
                </a:lnTo>
                <a:lnTo>
                  <a:pt x="200405" y="384556"/>
                </a:lnTo>
                <a:lnTo>
                  <a:pt x="228417" y="384556"/>
                </a:lnTo>
                <a:lnTo>
                  <a:pt x="222123" y="372872"/>
                </a:lnTo>
                <a:lnTo>
                  <a:pt x="221742" y="372110"/>
                </a:lnTo>
                <a:lnTo>
                  <a:pt x="195833" y="331089"/>
                </a:lnTo>
                <a:lnTo>
                  <a:pt x="157144" y="268986"/>
                </a:lnTo>
                <a:lnTo>
                  <a:pt x="156590" y="268097"/>
                </a:lnTo>
                <a:lnTo>
                  <a:pt x="142370" y="240537"/>
                </a:lnTo>
                <a:lnTo>
                  <a:pt x="133565" y="222377"/>
                </a:lnTo>
                <a:close/>
              </a:path>
              <a:path w="338454" h="598804">
                <a:moveTo>
                  <a:pt x="156590" y="268097"/>
                </a:moveTo>
                <a:lnTo>
                  <a:pt x="157099" y="268986"/>
                </a:lnTo>
                <a:lnTo>
                  <a:pt x="156873" y="268550"/>
                </a:lnTo>
                <a:lnTo>
                  <a:pt x="156590" y="268097"/>
                </a:lnTo>
                <a:close/>
              </a:path>
              <a:path w="338454" h="598804">
                <a:moveTo>
                  <a:pt x="156873" y="268550"/>
                </a:moveTo>
                <a:lnTo>
                  <a:pt x="157099" y="268986"/>
                </a:lnTo>
                <a:lnTo>
                  <a:pt x="156873" y="268550"/>
                </a:lnTo>
                <a:close/>
              </a:path>
              <a:path w="338454" h="598804">
                <a:moveTo>
                  <a:pt x="156638" y="268097"/>
                </a:moveTo>
                <a:lnTo>
                  <a:pt x="156873" y="268550"/>
                </a:lnTo>
                <a:lnTo>
                  <a:pt x="156638" y="268097"/>
                </a:lnTo>
                <a:close/>
              </a:path>
              <a:path w="338454" h="598804">
                <a:moveTo>
                  <a:pt x="142427" y="240654"/>
                </a:moveTo>
                <a:lnTo>
                  <a:pt x="142494" y="240792"/>
                </a:lnTo>
                <a:lnTo>
                  <a:pt x="142427" y="240654"/>
                </a:lnTo>
                <a:close/>
              </a:path>
              <a:path w="338454" h="598804">
                <a:moveTo>
                  <a:pt x="142370" y="240537"/>
                </a:moveTo>
                <a:close/>
              </a:path>
              <a:path w="338454" h="598804">
                <a:moveTo>
                  <a:pt x="106214" y="222466"/>
                </a:moveTo>
                <a:lnTo>
                  <a:pt x="106293" y="222631"/>
                </a:lnTo>
                <a:lnTo>
                  <a:pt x="106214" y="222466"/>
                </a:lnTo>
                <a:close/>
              </a:path>
              <a:path w="338454" h="598804">
                <a:moveTo>
                  <a:pt x="101278" y="158623"/>
                </a:moveTo>
                <a:lnTo>
                  <a:pt x="73532" y="158623"/>
                </a:lnTo>
                <a:lnTo>
                  <a:pt x="74040" y="159512"/>
                </a:lnTo>
                <a:lnTo>
                  <a:pt x="106214" y="222466"/>
                </a:lnTo>
                <a:lnTo>
                  <a:pt x="133565" y="222377"/>
                </a:lnTo>
                <a:lnTo>
                  <a:pt x="128270" y="211455"/>
                </a:lnTo>
                <a:lnTo>
                  <a:pt x="101278" y="158623"/>
                </a:lnTo>
                <a:close/>
              </a:path>
              <a:path w="338454" h="598804">
                <a:moveTo>
                  <a:pt x="73733" y="159014"/>
                </a:moveTo>
                <a:lnTo>
                  <a:pt x="73988" y="159512"/>
                </a:lnTo>
                <a:lnTo>
                  <a:pt x="73733" y="159014"/>
                </a:lnTo>
                <a:close/>
              </a:path>
              <a:path w="338454" h="598804">
                <a:moveTo>
                  <a:pt x="73532" y="158623"/>
                </a:moveTo>
                <a:lnTo>
                  <a:pt x="73733" y="159014"/>
                </a:lnTo>
                <a:lnTo>
                  <a:pt x="74040" y="159512"/>
                </a:lnTo>
                <a:lnTo>
                  <a:pt x="73532" y="158623"/>
                </a:lnTo>
                <a:close/>
              </a:path>
              <a:path w="338454" h="598804">
                <a:moveTo>
                  <a:pt x="27449" y="23114"/>
                </a:moveTo>
                <a:lnTo>
                  <a:pt x="2158" y="23114"/>
                </a:lnTo>
                <a:lnTo>
                  <a:pt x="2412" y="24130"/>
                </a:lnTo>
                <a:lnTo>
                  <a:pt x="3175" y="28321"/>
                </a:lnTo>
                <a:lnTo>
                  <a:pt x="4318" y="32004"/>
                </a:lnTo>
                <a:lnTo>
                  <a:pt x="4445" y="32639"/>
                </a:lnTo>
                <a:lnTo>
                  <a:pt x="5969" y="36576"/>
                </a:lnTo>
                <a:lnTo>
                  <a:pt x="6096" y="36957"/>
                </a:lnTo>
                <a:lnTo>
                  <a:pt x="7493" y="40512"/>
                </a:lnTo>
                <a:lnTo>
                  <a:pt x="8762" y="44196"/>
                </a:lnTo>
                <a:lnTo>
                  <a:pt x="11556" y="49784"/>
                </a:lnTo>
                <a:lnTo>
                  <a:pt x="15494" y="56515"/>
                </a:lnTo>
                <a:lnTo>
                  <a:pt x="20827" y="67183"/>
                </a:lnTo>
                <a:lnTo>
                  <a:pt x="60832" y="138176"/>
                </a:lnTo>
                <a:lnTo>
                  <a:pt x="61086" y="138557"/>
                </a:lnTo>
                <a:lnTo>
                  <a:pt x="73733" y="159014"/>
                </a:lnTo>
                <a:lnTo>
                  <a:pt x="73532" y="158623"/>
                </a:lnTo>
                <a:lnTo>
                  <a:pt x="101278" y="158623"/>
                </a:lnTo>
                <a:lnTo>
                  <a:pt x="95503" y="147320"/>
                </a:lnTo>
                <a:lnTo>
                  <a:pt x="94996" y="146431"/>
                </a:lnTo>
                <a:lnTo>
                  <a:pt x="82042" y="125603"/>
                </a:lnTo>
                <a:lnTo>
                  <a:pt x="42703" y="55626"/>
                </a:lnTo>
                <a:lnTo>
                  <a:pt x="37210" y="44831"/>
                </a:lnTo>
                <a:lnTo>
                  <a:pt x="36956" y="44196"/>
                </a:lnTo>
                <a:lnTo>
                  <a:pt x="32893" y="37337"/>
                </a:lnTo>
                <a:lnTo>
                  <a:pt x="31496" y="34417"/>
                </a:lnTo>
                <a:lnTo>
                  <a:pt x="31639" y="34417"/>
                </a:lnTo>
                <a:lnTo>
                  <a:pt x="30606" y="31750"/>
                </a:lnTo>
                <a:lnTo>
                  <a:pt x="30479" y="31369"/>
                </a:lnTo>
                <a:lnTo>
                  <a:pt x="29282" y="28321"/>
                </a:lnTo>
                <a:lnTo>
                  <a:pt x="28074" y="24892"/>
                </a:lnTo>
                <a:lnTo>
                  <a:pt x="27939" y="24892"/>
                </a:lnTo>
                <a:lnTo>
                  <a:pt x="27449" y="23114"/>
                </a:lnTo>
                <a:close/>
              </a:path>
              <a:path w="338454" h="598804">
                <a:moveTo>
                  <a:pt x="82081" y="125603"/>
                </a:moveTo>
                <a:lnTo>
                  <a:pt x="82296" y="125984"/>
                </a:lnTo>
                <a:lnTo>
                  <a:pt x="82081" y="125603"/>
                </a:lnTo>
                <a:close/>
              </a:path>
              <a:path w="338454" h="598804">
                <a:moveTo>
                  <a:pt x="15112" y="55880"/>
                </a:moveTo>
                <a:lnTo>
                  <a:pt x="15434" y="56515"/>
                </a:lnTo>
                <a:lnTo>
                  <a:pt x="15112" y="55880"/>
                </a:lnTo>
                <a:close/>
              </a:path>
              <a:path w="338454" h="598804">
                <a:moveTo>
                  <a:pt x="42418" y="55118"/>
                </a:moveTo>
                <a:lnTo>
                  <a:pt x="42672" y="55626"/>
                </a:lnTo>
                <a:lnTo>
                  <a:pt x="42418" y="55118"/>
                </a:lnTo>
                <a:close/>
              </a:path>
              <a:path w="338454" h="598804">
                <a:moveTo>
                  <a:pt x="7365" y="40259"/>
                </a:moveTo>
                <a:lnTo>
                  <a:pt x="7456" y="40512"/>
                </a:lnTo>
                <a:lnTo>
                  <a:pt x="7365" y="40259"/>
                </a:lnTo>
                <a:close/>
              </a:path>
              <a:path w="338454" h="598804">
                <a:moveTo>
                  <a:pt x="32956" y="37337"/>
                </a:moveTo>
                <a:lnTo>
                  <a:pt x="33274" y="37973"/>
                </a:lnTo>
                <a:lnTo>
                  <a:pt x="32956" y="37337"/>
                </a:lnTo>
                <a:close/>
              </a:path>
              <a:path w="338454" h="598804">
                <a:moveTo>
                  <a:pt x="31639" y="34417"/>
                </a:moveTo>
                <a:lnTo>
                  <a:pt x="31496" y="34417"/>
                </a:lnTo>
                <a:lnTo>
                  <a:pt x="32130" y="35687"/>
                </a:lnTo>
                <a:lnTo>
                  <a:pt x="31639" y="34417"/>
                </a:lnTo>
                <a:close/>
              </a:path>
              <a:path w="338454" h="598804">
                <a:moveTo>
                  <a:pt x="29082" y="27812"/>
                </a:moveTo>
                <a:lnTo>
                  <a:pt x="29209" y="28194"/>
                </a:lnTo>
                <a:lnTo>
                  <a:pt x="29082" y="27812"/>
                </a:lnTo>
                <a:close/>
              </a:path>
              <a:path w="338454" h="598804">
                <a:moveTo>
                  <a:pt x="27812" y="24130"/>
                </a:moveTo>
                <a:lnTo>
                  <a:pt x="27939" y="24892"/>
                </a:lnTo>
                <a:lnTo>
                  <a:pt x="28074" y="24892"/>
                </a:lnTo>
                <a:lnTo>
                  <a:pt x="27812" y="24130"/>
                </a:lnTo>
                <a:close/>
              </a:path>
              <a:path w="338454" h="598804">
                <a:moveTo>
                  <a:pt x="2242" y="23544"/>
                </a:moveTo>
                <a:lnTo>
                  <a:pt x="2357" y="24130"/>
                </a:lnTo>
                <a:lnTo>
                  <a:pt x="2242" y="23544"/>
                </a:lnTo>
                <a:close/>
              </a:path>
              <a:path w="338454" h="598804">
                <a:moveTo>
                  <a:pt x="2158" y="23114"/>
                </a:moveTo>
                <a:lnTo>
                  <a:pt x="2242" y="23544"/>
                </a:lnTo>
                <a:lnTo>
                  <a:pt x="2412" y="24130"/>
                </a:lnTo>
                <a:lnTo>
                  <a:pt x="2158" y="23114"/>
                </a:lnTo>
                <a:close/>
              </a:path>
              <a:path w="338454" h="598804">
                <a:moveTo>
                  <a:pt x="18542" y="0"/>
                </a:moveTo>
                <a:lnTo>
                  <a:pt x="4952" y="1270"/>
                </a:lnTo>
                <a:lnTo>
                  <a:pt x="0" y="7239"/>
                </a:lnTo>
                <a:lnTo>
                  <a:pt x="549" y="14521"/>
                </a:lnTo>
                <a:lnTo>
                  <a:pt x="888" y="18034"/>
                </a:lnTo>
                <a:lnTo>
                  <a:pt x="1270" y="20193"/>
                </a:lnTo>
                <a:lnTo>
                  <a:pt x="2242" y="23544"/>
                </a:lnTo>
                <a:lnTo>
                  <a:pt x="2158" y="23114"/>
                </a:lnTo>
                <a:lnTo>
                  <a:pt x="27449" y="23114"/>
                </a:lnTo>
                <a:lnTo>
                  <a:pt x="27309" y="22606"/>
                </a:lnTo>
                <a:lnTo>
                  <a:pt x="27177" y="22606"/>
                </a:lnTo>
                <a:lnTo>
                  <a:pt x="26969" y="21459"/>
                </a:lnTo>
                <a:lnTo>
                  <a:pt x="26952" y="21209"/>
                </a:lnTo>
                <a:lnTo>
                  <a:pt x="26543" y="18669"/>
                </a:lnTo>
                <a:lnTo>
                  <a:pt x="26288" y="17653"/>
                </a:lnTo>
                <a:lnTo>
                  <a:pt x="25753" y="15748"/>
                </a:lnTo>
                <a:lnTo>
                  <a:pt x="25526" y="15748"/>
                </a:lnTo>
                <a:lnTo>
                  <a:pt x="25146" y="13589"/>
                </a:lnTo>
                <a:lnTo>
                  <a:pt x="25318" y="13589"/>
                </a:lnTo>
                <a:lnTo>
                  <a:pt x="25146" y="11811"/>
                </a:lnTo>
                <a:lnTo>
                  <a:pt x="24637" y="4953"/>
                </a:lnTo>
                <a:lnTo>
                  <a:pt x="18542" y="0"/>
                </a:lnTo>
                <a:close/>
              </a:path>
              <a:path w="338454" h="598804">
                <a:moveTo>
                  <a:pt x="26924" y="21209"/>
                </a:moveTo>
                <a:lnTo>
                  <a:pt x="27177" y="22606"/>
                </a:lnTo>
                <a:lnTo>
                  <a:pt x="26993" y="21459"/>
                </a:lnTo>
                <a:lnTo>
                  <a:pt x="26924" y="21209"/>
                </a:lnTo>
                <a:close/>
              </a:path>
              <a:path w="338454" h="598804">
                <a:moveTo>
                  <a:pt x="26993" y="21459"/>
                </a:moveTo>
                <a:lnTo>
                  <a:pt x="27177" y="22606"/>
                </a:lnTo>
                <a:lnTo>
                  <a:pt x="27309" y="22606"/>
                </a:lnTo>
                <a:lnTo>
                  <a:pt x="26993" y="21459"/>
                </a:lnTo>
                <a:close/>
              </a:path>
              <a:path w="338454" h="598804">
                <a:moveTo>
                  <a:pt x="26952" y="21209"/>
                </a:moveTo>
                <a:lnTo>
                  <a:pt x="26993" y="21459"/>
                </a:lnTo>
                <a:lnTo>
                  <a:pt x="26952" y="21209"/>
                </a:lnTo>
                <a:close/>
              </a:path>
              <a:path w="338454" h="598804">
                <a:moveTo>
                  <a:pt x="25146" y="13589"/>
                </a:moveTo>
                <a:lnTo>
                  <a:pt x="25526" y="15748"/>
                </a:lnTo>
                <a:lnTo>
                  <a:pt x="25408" y="14521"/>
                </a:lnTo>
                <a:lnTo>
                  <a:pt x="25146" y="13589"/>
                </a:lnTo>
                <a:close/>
              </a:path>
              <a:path w="338454" h="598804">
                <a:moveTo>
                  <a:pt x="25408" y="14521"/>
                </a:moveTo>
                <a:lnTo>
                  <a:pt x="25526" y="15748"/>
                </a:lnTo>
                <a:lnTo>
                  <a:pt x="25753" y="15748"/>
                </a:lnTo>
                <a:lnTo>
                  <a:pt x="25408" y="14521"/>
                </a:lnTo>
                <a:close/>
              </a:path>
              <a:path w="338454" h="598804">
                <a:moveTo>
                  <a:pt x="25318" y="13589"/>
                </a:moveTo>
                <a:lnTo>
                  <a:pt x="25146" y="13589"/>
                </a:lnTo>
                <a:lnTo>
                  <a:pt x="25408" y="14521"/>
                </a:lnTo>
                <a:lnTo>
                  <a:pt x="25318" y="13589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02572" y="2534920"/>
            <a:ext cx="423545" cy="875030"/>
          </a:xfrm>
          <a:custGeom>
            <a:avLst/>
            <a:gdLst/>
            <a:ahLst/>
            <a:cxnLst/>
            <a:rect l="l" t="t" r="r" b="b"/>
            <a:pathLst>
              <a:path w="423545" h="875029">
                <a:moveTo>
                  <a:pt x="370782" y="734059"/>
                </a:moveTo>
                <a:lnTo>
                  <a:pt x="345948" y="734059"/>
                </a:lnTo>
                <a:lnTo>
                  <a:pt x="346201" y="735964"/>
                </a:lnTo>
                <a:lnTo>
                  <a:pt x="351408" y="768730"/>
                </a:lnTo>
                <a:lnTo>
                  <a:pt x="353313" y="775715"/>
                </a:lnTo>
                <a:lnTo>
                  <a:pt x="355726" y="782954"/>
                </a:lnTo>
                <a:lnTo>
                  <a:pt x="361187" y="796289"/>
                </a:lnTo>
                <a:lnTo>
                  <a:pt x="361315" y="796543"/>
                </a:lnTo>
                <a:lnTo>
                  <a:pt x="364490" y="804037"/>
                </a:lnTo>
                <a:lnTo>
                  <a:pt x="369734" y="815560"/>
                </a:lnTo>
                <a:lnTo>
                  <a:pt x="369950" y="816101"/>
                </a:lnTo>
                <a:lnTo>
                  <a:pt x="375793" y="827151"/>
                </a:lnTo>
                <a:lnTo>
                  <a:pt x="376300" y="828039"/>
                </a:lnTo>
                <a:lnTo>
                  <a:pt x="393573" y="855726"/>
                </a:lnTo>
                <a:lnTo>
                  <a:pt x="393826" y="856233"/>
                </a:lnTo>
                <a:lnTo>
                  <a:pt x="401066" y="866775"/>
                </a:lnTo>
                <a:lnTo>
                  <a:pt x="402081" y="868299"/>
                </a:lnTo>
                <a:lnTo>
                  <a:pt x="403478" y="869441"/>
                </a:lnTo>
                <a:lnTo>
                  <a:pt x="405002" y="870330"/>
                </a:lnTo>
                <a:lnTo>
                  <a:pt x="409701" y="872997"/>
                </a:lnTo>
                <a:lnTo>
                  <a:pt x="412623" y="874521"/>
                </a:lnTo>
                <a:lnTo>
                  <a:pt x="416178" y="874521"/>
                </a:lnTo>
                <a:lnTo>
                  <a:pt x="418973" y="872616"/>
                </a:lnTo>
                <a:lnTo>
                  <a:pt x="421767" y="870838"/>
                </a:lnTo>
                <a:lnTo>
                  <a:pt x="423291" y="867663"/>
                </a:lnTo>
                <a:lnTo>
                  <a:pt x="423036" y="864362"/>
                </a:lnTo>
                <a:lnTo>
                  <a:pt x="422528" y="859027"/>
                </a:lnTo>
                <a:lnTo>
                  <a:pt x="421004" y="854075"/>
                </a:lnTo>
                <a:lnTo>
                  <a:pt x="414527" y="843026"/>
                </a:lnTo>
                <a:lnTo>
                  <a:pt x="414400" y="842771"/>
                </a:lnTo>
                <a:lnTo>
                  <a:pt x="397762" y="816101"/>
                </a:lnTo>
                <a:lnTo>
                  <a:pt x="397128" y="815085"/>
                </a:lnTo>
                <a:lnTo>
                  <a:pt x="391922" y="804799"/>
                </a:lnTo>
                <a:lnTo>
                  <a:pt x="387335" y="794384"/>
                </a:lnTo>
                <a:lnTo>
                  <a:pt x="384153" y="787018"/>
                </a:lnTo>
                <a:lnTo>
                  <a:pt x="384070" y="786764"/>
                </a:lnTo>
                <a:lnTo>
                  <a:pt x="379026" y="774445"/>
                </a:lnTo>
                <a:lnTo>
                  <a:pt x="376851" y="768095"/>
                </a:lnTo>
                <a:lnTo>
                  <a:pt x="375292" y="762126"/>
                </a:lnTo>
                <a:lnTo>
                  <a:pt x="373887" y="756157"/>
                </a:lnTo>
                <a:lnTo>
                  <a:pt x="372655" y="750442"/>
                </a:lnTo>
                <a:lnTo>
                  <a:pt x="371717" y="744474"/>
                </a:lnTo>
                <a:lnTo>
                  <a:pt x="370782" y="734059"/>
                </a:lnTo>
                <a:close/>
              </a:path>
              <a:path w="423545" h="875029">
                <a:moveTo>
                  <a:pt x="397128" y="815085"/>
                </a:moveTo>
                <a:lnTo>
                  <a:pt x="397636" y="815975"/>
                </a:lnTo>
                <a:lnTo>
                  <a:pt x="397366" y="815466"/>
                </a:lnTo>
                <a:lnTo>
                  <a:pt x="397128" y="815085"/>
                </a:lnTo>
                <a:close/>
              </a:path>
              <a:path w="423545" h="875029">
                <a:moveTo>
                  <a:pt x="397425" y="815560"/>
                </a:moveTo>
                <a:lnTo>
                  <a:pt x="397636" y="815975"/>
                </a:lnTo>
                <a:lnTo>
                  <a:pt x="397425" y="815560"/>
                </a:lnTo>
                <a:close/>
              </a:path>
              <a:path w="423545" h="875029">
                <a:moveTo>
                  <a:pt x="397182" y="815085"/>
                </a:moveTo>
                <a:lnTo>
                  <a:pt x="397425" y="815560"/>
                </a:lnTo>
                <a:lnTo>
                  <a:pt x="397182" y="815085"/>
                </a:lnTo>
                <a:close/>
              </a:path>
              <a:path w="423545" h="875029">
                <a:moveTo>
                  <a:pt x="392138" y="805222"/>
                </a:moveTo>
                <a:close/>
              </a:path>
              <a:path w="423545" h="875029">
                <a:moveTo>
                  <a:pt x="391950" y="804799"/>
                </a:moveTo>
                <a:lnTo>
                  <a:pt x="392138" y="805222"/>
                </a:lnTo>
                <a:lnTo>
                  <a:pt x="391950" y="804799"/>
                </a:lnTo>
                <a:close/>
              </a:path>
              <a:path w="423545" h="875029">
                <a:moveTo>
                  <a:pt x="387223" y="794130"/>
                </a:moveTo>
                <a:lnTo>
                  <a:pt x="387223" y="794384"/>
                </a:lnTo>
                <a:lnTo>
                  <a:pt x="387223" y="794130"/>
                </a:lnTo>
                <a:close/>
              </a:path>
              <a:path w="423545" h="875029">
                <a:moveTo>
                  <a:pt x="384070" y="786764"/>
                </a:moveTo>
                <a:lnTo>
                  <a:pt x="384175" y="787018"/>
                </a:lnTo>
                <a:lnTo>
                  <a:pt x="384070" y="786764"/>
                </a:lnTo>
                <a:close/>
              </a:path>
              <a:path w="423545" h="875029">
                <a:moveTo>
                  <a:pt x="378714" y="773684"/>
                </a:moveTo>
                <a:lnTo>
                  <a:pt x="378968" y="774445"/>
                </a:lnTo>
                <a:lnTo>
                  <a:pt x="378714" y="773684"/>
                </a:lnTo>
                <a:close/>
              </a:path>
              <a:path w="423545" h="875029">
                <a:moveTo>
                  <a:pt x="376888" y="767968"/>
                </a:moveTo>
                <a:lnTo>
                  <a:pt x="377062" y="768603"/>
                </a:lnTo>
                <a:lnTo>
                  <a:pt x="376888" y="767968"/>
                </a:lnTo>
                <a:close/>
              </a:path>
              <a:path w="423545" h="875029">
                <a:moveTo>
                  <a:pt x="375337" y="762317"/>
                </a:moveTo>
                <a:lnTo>
                  <a:pt x="375411" y="762634"/>
                </a:lnTo>
                <a:lnTo>
                  <a:pt x="375337" y="762317"/>
                </a:lnTo>
                <a:close/>
              </a:path>
              <a:path w="423545" h="875029">
                <a:moveTo>
                  <a:pt x="375292" y="762126"/>
                </a:moveTo>
                <a:lnTo>
                  <a:pt x="375337" y="762317"/>
                </a:lnTo>
                <a:lnTo>
                  <a:pt x="375292" y="762126"/>
                </a:lnTo>
                <a:close/>
              </a:path>
              <a:path w="423545" h="875029">
                <a:moveTo>
                  <a:pt x="372530" y="749866"/>
                </a:moveTo>
                <a:lnTo>
                  <a:pt x="372618" y="750442"/>
                </a:lnTo>
                <a:lnTo>
                  <a:pt x="372530" y="749866"/>
                </a:lnTo>
                <a:close/>
              </a:path>
              <a:path w="423545" h="875029">
                <a:moveTo>
                  <a:pt x="372502" y="749680"/>
                </a:moveTo>
                <a:lnTo>
                  <a:pt x="372530" y="749866"/>
                </a:lnTo>
                <a:lnTo>
                  <a:pt x="372502" y="749680"/>
                </a:lnTo>
                <a:close/>
              </a:path>
              <a:path w="423545" h="875029">
                <a:moveTo>
                  <a:pt x="371659" y="743712"/>
                </a:moveTo>
                <a:lnTo>
                  <a:pt x="371728" y="744474"/>
                </a:lnTo>
                <a:lnTo>
                  <a:pt x="371659" y="743712"/>
                </a:lnTo>
                <a:close/>
              </a:path>
              <a:path w="423545" h="875029">
                <a:moveTo>
                  <a:pt x="346050" y="735328"/>
                </a:moveTo>
                <a:lnTo>
                  <a:pt x="346101" y="735964"/>
                </a:lnTo>
                <a:lnTo>
                  <a:pt x="346050" y="735328"/>
                </a:lnTo>
                <a:close/>
              </a:path>
              <a:path w="423545" h="875029">
                <a:moveTo>
                  <a:pt x="345948" y="734059"/>
                </a:moveTo>
                <a:lnTo>
                  <a:pt x="346050" y="735328"/>
                </a:lnTo>
                <a:lnTo>
                  <a:pt x="346201" y="735964"/>
                </a:lnTo>
                <a:lnTo>
                  <a:pt x="345948" y="734059"/>
                </a:lnTo>
                <a:close/>
              </a:path>
              <a:path w="423545" h="875029">
                <a:moveTo>
                  <a:pt x="369338" y="726313"/>
                </a:moveTo>
                <a:lnTo>
                  <a:pt x="344297" y="726313"/>
                </a:lnTo>
                <a:lnTo>
                  <a:pt x="344677" y="728217"/>
                </a:lnTo>
                <a:lnTo>
                  <a:pt x="344931" y="730630"/>
                </a:lnTo>
                <a:lnTo>
                  <a:pt x="346050" y="735328"/>
                </a:lnTo>
                <a:lnTo>
                  <a:pt x="345948" y="734059"/>
                </a:lnTo>
                <a:lnTo>
                  <a:pt x="370782" y="734059"/>
                </a:lnTo>
                <a:lnTo>
                  <a:pt x="370585" y="731901"/>
                </a:lnTo>
                <a:lnTo>
                  <a:pt x="370204" y="729995"/>
                </a:lnTo>
                <a:lnTo>
                  <a:pt x="369338" y="726313"/>
                </a:lnTo>
                <a:close/>
              </a:path>
              <a:path w="423545" h="875029">
                <a:moveTo>
                  <a:pt x="344493" y="727646"/>
                </a:moveTo>
                <a:lnTo>
                  <a:pt x="344577" y="728217"/>
                </a:lnTo>
                <a:lnTo>
                  <a:pt x="344493" y="727646"/>
                </a:lnTo>
                <a:close/>
              </a:path>
              <a:path w="423545" h="875029">
                <a:moveTo>
                  <a:pt x="344297" y="726313"/>
                </a:moveTo>
                <a:lnTo>
                  <a:pt x="344493" y="727646"/>
                </a:lnTo>
                <a:lnTo>
                  <a:pt x="344677" y="728217"/>
                </a:lnTo>
                <a:lnTo>
                  <a:pt x="344297" y="726313"/>
                </a:lnTo>
                <a:close/>
              </a:path>
              <a:path w="423545" h="875029">
                <a:moveTo>
                  <a:pt x="368972" y="723900"/>
                </a:moveTo>
                <a:lnTo>
                  <a:pt x="343280" y="723900"/>
                </a:lnTo>
                <a:lnTo>
                  <a:pt x="343407" y="724280"/>
                </a:lnTo>
                <a:lnTo>
                  <a:pt x="344493" y="727646"/>
                </a:lnTo>
                <a:lnTo>
                  <a:pt x="344297" y="726313"/>
                </a:lnTo>
                <a:lnTo>
                  <a:pt x="369338" y="726313"/>
                </a:lnTo>
                <a:lnTo>
                  <a:pt x="369286" y="725677"/>
                </a:lnTo>
                <a:lnTo>
                  <a:pt x="368972" y="723900"/>
                </a:lnTo>
                <a:close/>
              </a:path>
              <a:path w="423545" h="875029">
                <a:moveTo>
                  <a:pt x="369286" y="725677"/>
                </a:moveTo>
                <a:lnTo>
                  <a:pt x="369443" y="726566"/>
                </a:lnTo>
                <a:lnTo>
                  <a:pt x="369286" y="725677"/>
                </a:lnTo>
                <a:close/>
              </a:path>
              <a:path w="423545" h="875029">
                <a:moveTo>
                  <a:pt x="343363" y="724154"/>
                </a:moveTo>
                <a:close/>
              </a:path>
              <a:path w="423545" h="875029">
                <a:moveTo>
                  <a:pt x="366603" y="715644"/>
                </a:moveTo>
                <a:lnTo>
                  <a:pt x="340359" y="715644"/>
                </a:lnTo>
                <a:lnTo>
                  <a:pt x="340868" y="716914"/>
                </a:lnTo>
                <a:lnTo>
                  <a:pt x="343363" y="724154"/>
                </a:lnTo>
                <a:lnTo>
                  <a:pt x="343280" y="723900"/>
                </a:lnTo>
                <a:lnTo>
                  <a:pt x="368972" y="723900"/>
                </a:lnTo>
                <a:lnTo>
                  <a:pt x="368680" y="722249"/>
                </a:lnTo>
                <a:lnTo>
                  <a:pt x="368173" y="720470"/>
                </a:lnTo>
                <a:lnTo>
                  <a:pt x="366603" y="715644"/>
                </a:lnTo>
                <a:close/>
              </a:path>
              <a:path w="423545" h="875029">
                <a:moveTo>
                  <a:pt x="340558" y="716208"/>
                </a:moveTo>
                <a:lnTo>
                  <a:pt x="340808" y="716914"/>
                </a:lnTo>
                <a:lnTo>
                  <a:pt x="340558" y="716208"/>
                </a:lnTo>
                <a:close/>
              </a:path>
              <a:path w="423545" h="875029">
                <a:moveTo>
                  <a:pt x="340359" y="715644"/>
                </a:moveTo>
                <a:lnTo>
                  <a:pt x="340558" y="716208"/>
                </a:lnTo>
                <a:lnTo>
                  <a:pt x="340868" y="716914"/>
                </a:lnTo>
                <a:lnTo>
                  <a:pt x="340359" y="715644"/>
                </a:lnTo>
                <a:close/>
              </a:path>
              <a:path w="423545" h="875029">
                <a:moveTo>
                  <a:pt x="244595" y="495589"/>
                </a:moveTo>
                <a:lnTo>
                  <a:pt x="260350" y="534542"/>
                </a:lnTo>
                <a:lnTo>
                  <a:pt x="273684" y="567943"/>
                </a:lnTo>
                <a:lnTo>
                  <a:pt x="273938" y="568451"/>
                </a:lnTo>
                <a:lnTo>
                  <a:pt x="339090" y="712851"/>
                </a:lnTo>
                <a:lnTo>
                  <a:pt x="340558" y="716208"/>
                </a:lnTo>
                <a:lnTo>
                  <a:pt x="340359" y="715644"/>
                </a:lnTo>
                <a:lnTo>
                  <a:pt x="366603" y="715644"/>
                </a:lnTo>
                <a:lnTo>
                  <a:pt x="365342" y="712088"/>
                </a:lnTo>
                <a:lnTo>
                  <a:pt x="365289" y="711834"/>
                </a:lnTo>
                <a:lnTo>
                  <a:pt x="363854" y="707770"/>
                </a:lnTo>
                <a:lnTo>
                  <a:pt x="296418" y="558291"/>
                </a:lnTo>
                <a:lnTo>
                  <a:pt x="283336" y="525399"/>
                </a:lnTo>
                <a:lnTo>
                  <a:pt x="283336" y="525271"/>
                </a:lnTo>
                <a:lnTo>
                  <a:pt x="271622" y="496442"/>
                </a:lnTo>
                <a:lnTo>
                  <a:pt x="245109" y="496442"/>
                </a:lnTo>
                <a:lnTo>
                  <a:pt x="244595" y="495589"/>
                </a:lnTo>
                <a:close/>
              </a:path>
              <a:path w="423545" h="875029">
                <a:moveTo>
                  <a:pt x="365289" y="711834"/>
                </a:moveTo>
                <a:lnTo>
                  <a:pt x="365378" y="712088"/>
                </a:lnTo>
                <a:lnTo>
                  <a:pt x="365289" y="711834"/>
                </a:lnTo>
                <a:close/>
              </a:path>
              <a:path w="423545" h="875029">
                <a:moveTo>
                  <a:pt x="296469" y="558291"/>
                </a:moveTo>
                <a:lnTo>
                  <a:pt x="296672" y="558800"/>
                </a:lnTo>
                <a:lnTo>
                  <a:pt x="296469" y="558291"/>
                </a:lnTo>
                <a:close/>
              </a:path>
              <a:path w="423545" h="875029">
                <a:moveTo>
                  <a:pt x="244221" y="494664"/>
                </a:moveTo>
                <a:lnTo>
                  <a:pt x="244595" y="495589"/>
                </a:lnTo>
                <a:lnTo>
                  <a:pt x="245109" y="496442"/>
                </a:lnTo>
                <a:lnTo>
                  <a:pt x="244221" y="494664"/>
                </a:lnTo>
                <a:close/>
              </a:path>
              <a:path w="423545" h="875029">
                <a:moveTo>
                  <a:pt x="270899" y="494664"/>
                </a:moveTo>
                <a:lnTo>
                  <a:pt x="244221" y="494664"/>
                </a:lnTo>
                <a:lnTo>
                  <a:pt x="245109" y="496442"/>
                </a:lnTo>
                <a:lnTo>
                  <a:pt x="271622" y="496442"/>
                </a:lnTo>
                <a:lnTo>
                  <a:pt x="270899" y="494664"/>
                </a:lnTo>
                <a:close/>
              </a:path>
              <a:path w="423545" h="875029">
                <a:moveTo>
                  <a:pt x="248025" y="453516"/>
                </a:moveTo>
                <a:lnTo>
                  <a:pt x="219201" y="453516"/>
                </a:lnTo>
                <a:lnTo>
                  <a:pt x="244595" y="495589"/>
                </a:lnTo>
                <a:lnTo>
                  <a:pt x="244221" y="494664"/>
                </a:lnTo>
                <a:lnTo>
                  <a:pt x="270899" y="494664"/>
                </a:lnTo>
                <a:lnTo>
                  <a:pt x="267080" y="485266"/>
                </a:lnTo>
                <a:lnTo>
                  <a:pt x="266192" y="483615"/>
                </a:lnTo>
                <a:lnTo>
                  <a:pt x="248025" y="453516"/>
                </a:lnTo>
                <a:close/>
              </a:path>
              <a:path w="423545" h="875029">
                <a:moveTo>
                  <a:pt x="50883" y="74802"/>
                </a:moveTo>
                <a:lnTo>
                  <a:pt x="24256" y="74802"/>
                </a:lnTo>
                <a:lnTo>
                  <a:pt x="24765" y="75945"/>
                </a:lnTo>
                <a:lnTo>
                  <a:pt x="58800" y="160146"/>
                </a:lnTo>
                <a:lnTo>
                  <a:pt x="71247" y="193420"/>
                </a:lnTo>
                <a:lnTo>
                  <a:pt x="71500" y="193801"/>
                </a:lnTo>
                <a:lnTo>
                  <a:pt x="85471" y="227456"/>
                </a:lnTo>
                <a:lnTo>
                  <a:pt x="121920" y="298703"/>
                </a:lnTo>
                <a:lnTo>
                  <a:pt x="122427" y="299592"/>
                </a:lnTo>
                <a:lnTo>
                  <a:pt x="214249" y="445769"/>
                </a:lnTo>
                <a:lnTo>
                  <a:pt x="219328" y="453770"/>
                </a:lnTo>
                <a:lnTo>
                  <a:pt x="219201" y="453516"/>
                </a:lnTo>
                <a:lnTo>
                  <a:pt x="248025" y="453516"/>
                </a:lnTo>
                <a:lnTo>
                  <a:pt x="240283" y="440689"/>
                </a:lnTo>
                <a:lnTo>
                  <a:pt x="240156" y="440435"/>
                </a:lnTo>
                <a:lnTo>
                  <a:pt x="235158" y="432688"/>
                </a:lnTo>
                <a:lnTo>
                  <a:pt x="143941" y="287400"/>
                </a:lnTo>
                <a:lnTo>
                  <a:pt x="143382" y="286512"/>
                </a:lnTo>
                <a:lnTo>
                  <a:pt x="108022" y="217042"/>
                </a:lnTo>
                <a:lnTo>
                  <a:pt x="94233" y="184276"/>
                </a:lnTo>
                <a:lnTo>
                  <a:pt x="81787" y="151129"/>
                </a:lnTo>
                <a:lnTo>
                  <a:pt x="81787" y="150875"/>
                </a:lnTo>
                <a:lnTo>
                  <a:pt x="50883" y="74802"/>
                </a:lnTo>
                <a:close/>
              </a:path>
              <a:path w="423545" h="875029">
                <a:moveTo>
                  <a:pt x="235124" y="432562"/>
                </a:moveTo>
                <a:close/>
              </a:path>
              <a:path w="423545" h="875029">
                <a:moveTo>
                  <a:pt x="143382" y="286512"/>
                </a:moveTo>
                <a:lnTo>
                  <a:pt x="143891" y="287400"/>
                </a:lnTo>
                <a:lnTo>
                  <a:pt x="143673" y="286974"/>
                </a:lnTo>
                <a:lnTo>
                  <a:pt x="143382" y="286512"/>
                </a:lnTo>
                <a:close/>
              </a:path>
              <a:path w="423545" h="875029">
                <a:moveTo>
                  <a:pt x="143673" y="286974"/>
                </a:moveTo>
                <a:lnTo>
                  <a:pt x="143891" y="287400"/>
                </a:lnTo>
                <a:lnTo>
                  <a:pt x="143673" y="286974"/>
                </a:lnTo>
                <a:close/>
              </a:path>
              <a:path w="423545" h="875029">
                <a:moveTo>
                  <a:pt x="143437" y="286512"/>
                </a:moveTo>
                <a:lnTo>
                  <a:pt x="143673" y="286974"/>
                </a:lnTo>
                <a:lnTo>
                  <a:pt x="143437" y="286512"/>
                </a:lnTo>
                <a:close/>
              </a:path>
              <a:path w="423545" h="875029">
                <a:moveTo>
                  <a:pt x="107618" y="216251"/>
                </a:moveTo>
                <a:lnTo>
                  <a:pt x="107950" y="217042"/>
                </a:lnTo>
                <a:lnTo>
                  <a:pt x="107618" y="216251"/>
                </a:lnTo>
                <a:close/>
              </a:path>
              <a:path w="423545" h="875029">
                <a:moveTo>
                  <a:pt x="107577" y="216153"/>
                </a:moveTo>
                <a:close/>
              </a:path>
              <a:path w="423545" h="875029">
                <a:moveTo>
                  <a:pt x="94343" y="184276"/>
                </a:moveTo>
                <a:lnTo>
                  <a:pt x="94487" y="184657"/>
                </a:lnTo>
                <a:lnTo>
                  <a:pt x="94343" y="184276"/>
                </a:lnTo>
                <a:close/>
              </a:path>
              <a:path w="423545" h="875029">
                <a:moveTo>
                  <a:pt x="58674" y="159892"/>
                </a:moveTo>
                <a:lnTo>
                  <a:pt x="58769" y="160146"/>
                </a:lnTo>
                <a:lnTo>
                  <a:pt x="58674" y="159892"/>
                </a:lnTo>
                <a:close/>
              </a:path>
              <a:path w="423545" h="875029">
                <a:moveTo>
                  <a:pt x="24572" y="75582"/>
                </a:moveTo>
                <a:lnTo>
                  <a:pt x="24719" y="75945"/>
                </a:lnTo>
                <a:lnTo>
                  <a:pt x="24572" y="75582"/>
                </a:lnTo>
                <a:close/>
              </a:path>
              <a:path w="423545" h="875029">
                <a:moveTo>
                  <a:pt x="24256" y="74802"/>
                </a:moveTo>
                <a:lnTo>
                  <a:pt x="24572" y="75582"/>
                </a:lnTo>
                <a:lnTo>
                  <a:pt x="24765" y="75945"/>
                </a:lnTo>
                <a:lnTo>
                  <a:pt x="24256" y="74802"/>
                </a:lnTo>
                <a:close/>
              </a:path>
              <a:path w="423545" h="875029">
                <a:moveTo>
                  <a:pt x="45869" y="62991"/>
                </a:moveTo>
                <a:lnTo>
                  <a:pt x="17906" y="62991"/>
                </a:lnTo>
                <a:lnTo>
                  <a:pt x="24572" y="75582"/>
                </a:lnTo>
                <a:lnTo>
                  <a:pt x="24256" y="74802"/>
                </a:lnTo>
                <a:lnTo>
                  <a:pt x="50883" y="74802"/>
                </a:lnTo>
                <a:lnTo>
                  <a:pt x="47117" y="65531"/>
                </a:lnTo>
                <a:lnTo>
                  <a:pt x="46608" y="64388"/>
                </a:lnTo>
                <a:lnTo>
                  <a:pt x="45869" y="62991"/>
                </a:lnTo>
                <a:close/>
              </a:path>
              <a:path w="423545" h="875029">
                <a:moveTo>
                  <a:pt x="18033" y="0"/>
                </a:moveTo>
                <a:lnTo>
                  <a:pt x="4572" y="2285"/>
                </a:lnTo>
                <a:lnTo>
                  <a:pt x="0" y="8635"/>
                </a:lnTo>
                <a:lnTo>
                  <a:pt x="1143" y="15366"/>
                </a:lnTo>
                <a:lnTo>
                  <a:pt x="2667" y="24002"/>
                </a:lnTo>
                <a:lnTo>
                  <a:pt x="2794" y="25018"/>
                </a:lnTo>
                <a:lnTo>
                  <a:pt x="3936" y="29337"/>
                </a:lnTo>
                <a:lnTo>
                  <a:pt x="4952" y="33654"/>
                </a:lnTo>
                <a:lnTo>
                  <a:pt x="5206" y="34543"/>
                </a:lnTo>
                <a:lnTo>
                  <a:pt x="6730" y="38862"/>
                </a:lnTo>
                <a:lnTo>
                  <a:pt x="8127" y="43179"/>
                </a:lnTo>
                <a:lnTo>
                  <a:pt x="10413" y="48387"/>
                </a:lnTo>
                <a:lnTo>
                  <a:pt x="12192" y="52324"/>
                </a:lnTo>
                <a:lnTo>
                  <a:pt x="12573" y="53085"/>
                </a:lnTo>
                <a:lnTo>
                  <a:pt x="17906" y="63118"/>
                </a:lnTo>
                <a:lnTo>
                  <a:pt x="45869" y="62991"/>
                </a:lnTo>
                <a:lnTo>
                  <a:pt x="39750" y="51434"/>
                </a:lnTo>
                <a:lnTo>
                  <a:pt x="34817" y="42037"/>
                </a:lnTo>
                <a:lnTo>
                  <a:pt x="34671" y="42037"/>
                </a:lnTo>
                <a:lnTo>
                  <a:pt x="31115" y="34162"/>
                </a:lnTo>
                <a:lnTo>
                  <a:pt x="30099" y="30987"/>
                </a:lnTo>
                <a:lnTo>
                  <a:pt x="28989" y="27558"/>
                </a:lnTo>
                <a:lnTo>
                  <a:pt x="28847" y="27177"/>
                </a:lnTo>
                <a:lnTo>
                  <a:pt x="28746" y="26669"/>
                </a:lnTo>
                <a:lnTo>
                  <a:pt x="27940" y="23240"/>
                </a:lnTo>
                <a:lnTo>
                  <a:pt x="27065" y="19938"/>
                </a:lnTo>
                <a:lnTo>
                  <a:pt x="26797" y="18922"/>
                </a:lnTo>
                <a:lnTo>
                  <a:pt x="25526" y="11302"/>
                </a:lnTo>
                <a:lnTo>
                  <a:pt x="24510" y="4571"/>
                </a:lnTo>
                <a:lnTo>
                  <a:pt x="18033" y="0"/>
                </a:lnTo>
                <a:close/>
              </a:path>
              <a:path w="423545" h="875029">
                <a:moveTo>
                  <a:pt x="34417" y="41275"/>
                </a:moveTo>
                <a:lnTo>
                  <a:pt x="34671" y="42037"/>
                </a:lnTo>
                <a:lnTo>
                  <a:pt x="34817" y="42037"/>
                </a:lnTo>
                <a:lnTo>
                  <a:pt x="34417" y="41275"/>
                </a:lnTo>
                <a:close/>
              </a:path>
              <a:path w="423545" h="875029">
                <a:moveTo>
                  <a:pt x="31593" y="35222"/>
                </a:moveTo>
                <a:close/>
              </a:path>
              <a:path w="423545" h="875029">
                <a:moveTo>
                  <a:pt x="31219" y="34162"/>
                </a:moveTo>
                <a:lnTo>
                  <a:pt x="31593" y="35222"/>
                </a:lnTo>
                <a:lnTo>
                  <a:pt x="31219" y="34162"/>
                </a:lnTo>
                <a:close/>
              </a:path>
              <a:path w="423545" h="875029">
                <a:moveTo>
                  <a:pt x="28701" y="26669"/>
                </a:moveTo>
                <a:lnTo>
                  <a:pt x="28955" y="27558"/>
                </a:lnTo>
                <a:lnTo>
                  <a:pt x="28866" y="27177"/>
                </a:lnTo>
                <a:lnTo>
                  <a:pt x="28701" y="26669"/>
                </a:lnTo>
                <a:close/>
              </a:path>
              <a:path w="423545" h="875029">
                <a:moveTo>
                  <a:pt x="28866" y="27177"/>
                </a:moveTo>
                <a:lnTo>
                  <a:pt x="28955" y="27558"/>
                </a:lnTo>
                <a:lnTo>
                  <a:pt x="28866" y="27177"/>
                </a:lnTo>
                <a:close/>
              </a:path>
              <a:path w="423545" h="875029">
                <a:moveTo>
                  <a:pt x="28746" y="26669"/>
                </a:moveTo>
                <a:lnTo>
                  <a:pt x="28866" y="27177"/>
                </a:lnTo>
                <a:lnTo>
                  <a:pt x="28746" y="26669"/>
                </a:lnTo>
                <a:close/>
              </a:path>
              <a:path w="423545" h="875029">
                <a:moveTo>
                  <a:pt x="27021" y="19769"/>
                </a:moveTo>
                <a:lnTo>
                  <a:pt x="27050" y="19938"/>
                </a:lnTo>
                <a:lnTo>
                  <a:pt x="27021" y="19769"/>
                </a:lnTo>
                <a:close/>
              </a:path>
              <a:path w="423545" h="875029">
                <a:moveTo>
                  <a:pt x="26871" y="18922"/>
                </a:moveTo>
                <a:lnTo>
                  <a:pt x="27021" y="19769"/>
                </a:lnTo>
                <a:lnTo>
                  <a:pt x="26871" y="1892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64153" y="5189601"/>
            <a:ext cx="3876675" cy="365760"/>
          </a:xfrm>
          <a:custGeom>
            <a:avLst/>
            <a:gdLst/>
            <a:ahLst/>
            <a:cxnLst/>
            <a:rect l="l" t="t" r="r" b="b"/>
            <a:pathLst>
              <a:path w="3876675" h="365760">
                <a:moveTo>
                  <a:pt x="125221" y="338201"/>
                </a:moveTo>
                <a:lnTo>
                  <a:pt x="12192" y="338201"/>
                </a:lnTo>
                <a:lnTo>
                  <a:pt x="9398" y="339725"/>
                </a:lnTo>
                <a:lnTo>
                  <a:pt x="8382" y="340360"/>
                </a:lnTo>
                <a:lnTo>
                  <a:pt x="1524" y="344932"/>
                </a:lnTo>
                <a:lnTo>
                  <a:pt x="0" y="352552"/>
                </a:lnTo>
                <a:lnTo>
                  <a:pt x="7620" y="363982"/>
                </a:lnTo>
                <a:lnTo>
                  <a:pt x="15239" y="365506"/>
                </a:lnTo>
                <a:lnTo>
                  <a:pt x="21907" y="361061"/>
                </a:lnTo>
                <a:lnTo>
                  <a:pt x="23113" y="360299"/>
                </a:lnTo>
                <a:lnTo>
                  <a:pt x="23241" y="360299"/>
                </a:lnTo>
                <a:lnTo>
                  <a:pt x="24087" y="359791"/>
                </a:lnTo>
                <a:lnTo>
                  <a:pt x="23241" y="359791"/>
                </a:lnTo>
                <a:lnTo>
                  <a:pt x="24776" y="359253"/>
                </a:lnTo>
                <a:lnTo>
                  <a:pt x="25654" y="358775"/>
                </a:lnTo>
                <a:lnTo>
                  <a:pt x="26162" y="358775"/>
                </a:lnTo>
                <a:lnTo>
                  <a:pt x="28701" y="357759"/>
                </a:lnTo>
                <a:lnTo>
                  <a:pt x="29845" y="357759"/>
                </a:lnTo>
                <a:lnTo>
                  <a:pt x="30480" y="357632"/>
                </a:lnTo>
                <a:lnTo>
                  <a:pt x="32384" y="357632"/>
                </a:lnTo>
                <a:lnTo>
                  <a:pt x="33655" y="357505"/>
                </a:lnTo>
                <a:lnTo>
                  <a:pt x="39370" y="356362"/>
                </a:lnTo>
                <a:lnTo>
                  <a:pt x="39750" y="356362"/>
                </a:lnTo>
                <a:lnTo>
                  <a:pt x="121793" y="339090"/>
                </a:lnTo>
                <a:lnTo>
                  <a:pt x="122046" y="338963"/>
                </a:lnTo>
                <a:lnTo>
                  <a:pt x="125221" y="338201"/>
                </a:lnTo>
                <a:close/>
              </a:path>
              <a:path w="3876675" h="365760">
                <a:moveTo>
                  <a:pt x="23113" y="360299"/>
                </a:moveTo>
                <a:lnTo>
                  <a:pt x="21844" y="361061"/>
                </a:lnTo>
                <a:lnTo>
                  <a:pt x="22243" y="360843"/>
                </a:lnTo>
                <a:lnTo>
                  <a:pt x="23113" y="360299"/>
                </a:lnTo>
                <a:close/>
              </a:path>
              <a:path w="3876675" h="365760">
                <a:moveTo>
                  <a:pt x="22243" y="360843"/>
                </a:moveTo>
                <a:lnTo>
                  <a:pt x="21844" y="361061"/>
                </a:lnTo>
                <a:lnTo>
                  <a:pt x="22243" y="360843"/>
                </a:lnTo>
                <a:close/>
              </a:path>
              <a:path w="3876675" h="365760">
                <a:moveTo>
                  <a:pt x="23241" y="360299"/>
                </a:moveTo>
                <a:lnTo>
                  <a:pt x="23113" y="360299"/>
                </a:lnTo>
                <a:lnTo>
                  <a:pt x="22243" y="360843"/>
                </a:lnTo>
                <a:lnTo>
                  <a:pt x="23241" y="360299"/>
                </a:lnTo>
                <a:close/>
              </a:path>
              <a:path w="3876675" h="365760">
                <a:moveTo>
                  <a:pt x="24776" y="359253"/>
                </a:moveTo>
                <a:lnTo>
                  <a:pt x="23241" y="359791"/>
                </a:lnTo>
                <a:lnTo>
                  <a:pt x="24379" y="359470"/>
                </a:lnTo>
                <a:lnTo>
                  <a:pt x="24776" y="359253"/>
                </a:lnTo>
                <a:close/>
              </a:path>
              <a:path w="3876675" h="365760">
                <a:moveTo>
                  <a:pt x="24771" y="359363"/>
                </a:moveTo>
                <a:lnTo>
                  <a:pt x="24257" y="359537"/>
                </a:lnTo>
                <a:lnTo>
                  <a:pt x="23241" y="359791"/>
                </a:lnTo>
                <a:lnTo>
                  <a:pt x="24087" y="359791"/>
                </a:lnTo>
                <a:lnTo>
                  <a:pt x="24771" y="359363"/>
                </a:lnTo>
                <a:close/>
              </a:path>
              <a:path w="3876675" h="365760">
                <a:moveTo>
                  <a:pt x="24341" y="359490"/>
                </a:moveTo>
                <a:lnTo>
                  <a:pt x="24172" y="359537"/>
                </a:lnTo>
                <a:lnTo>
                  <a:pt x="24341" y="359490"/>
                </a:lnTo>
                <a:close/>
              </a:path>
              <a:path w="3876675" h="365760">
                <a:moveTo>
                  <a:pt x="25112" y="359135"/>
                </a:moveTo>
                <a:lnTo>
                  <a:pt x="24774" y="359254"/>
                </a:lnTo>
                <a:lnTo>
                  <a:pt x="24341" y="359490"/>
                </a:lnTo>
                <a:lnTo>
                  <a:pt x="24936" y="359253"/>
                </a:lnTo>
                <a:lnTo>
                  <a:pt x="25112" y="359135"/>
                </a:lnTo>
                <a:close/>
              </a:path>
              <a:path w="3876675" h="365760">
                <a:moveTo>
                  <a:pt x="24934" y="359254"/>
                </a:moveTo>
                <a:lnTo>
                  <a:pt x="24417" y="359470"/>
                </a:lnTo>
                <a:lnTo>
                  <a:pt x="24771" y="359363"/>
                </a:lnTo>
                <a:lnTo>
                  <a:pt x="24934" y="359254"/>
                </a:lnTo>
                <a:close/>
              </a:path>
              <a:path w="3876675" h="365760">
                <a:moveTo>
                  <a:pt x="26089" y="358902"/>
                </a:moveTo>
                <a:lnTo>
                  <a:pt x="25781" y="358902"/>
                </a:lnTo>
                <a:lnTo>
                  <a:pt x="24934" y="359254"/>
                </a:lnTo>
                <a:lnTo>
                  <a:pt x="24771" y="359363"/>
                </a:lnTo>
                <a:lnTo>
                  <a:pt x="26089" y="358902"/>
                </a:lnTo>
                <a:close/>
              </a:path>
              <a:path w="3876675" h="365760">
                <a:moveTo>
                  <a:pt x="25781" y="358902"/>
                </a:moveTo>
                <a:lnTo>
                  <a:pt x="25112" y="359135"/>
                </a:lnTo>
                <a:lnTo>
                  <a:pt x="24934" y="359254"/>
                </a:lnTo>
                <a:lnTo>
                  <a:pt x="25781" y="358902"/>
                </a:lnTo>
                <a:close/>
              </a:path>
              <a:path w="3876675" h="365760">
                <a:moveTo>
                  <a:pt x="25654" y="358775"/>
                </a:moveTo>
                <a:lnTo>
                  <a:pt x="24776" y="359253"/>
                </a:lnTo>
                <a:lnTo>
                  <a:pt x="25112" y="359135"/>
                </a:lnTo>
                <a:lnTo>
                  <a:pt x="25654" y="358775"/>
                </a:lnTo>
                <a:close/>
              </a:path>
              <a:path w="3876675" h="365760">
                <a:moveTo>
                  <a:pt x="27279" y="358470"/>
                </a:moveTo>
                <a:lnTo>
                  <a:pt x="26162" y="358775"/>
                </a:lnTo>
                <a:lnTo>
                  <a:pt x="25654" y="358775"/>
                </a:lnTo>
                <a:lnTo>
                  <a:pt x="25112" y="359135"/>
                </a:lnTo>
                <a:lnTo>
                  <a:pt x="25781" y="358902"/>
                </a:lnTo>
                <a:lnTo>
                  <a:pt x="26089" y="358902"/>
                </a:lnTo>
                <a:lnTo>
                  <a:pt x="27177" y="358521"/>
                </a:lnTo>
                <a:close/>
              </a:path>
              <a:path w="3876675" h="365760">
                <a:moveTo>
                  <a:pt x="28701" y="357759"/>
                </a:moveTo>
                <a:lnTo>
                  <a:pt x="26162" y="358775"/>
                </a:lnTo>
                <a:lnTo>
                  <a:pt x="27279" y="358470"/>
                </a:lnTo>
                <a:lnTo>
                  <a:pt x="28701" y="357759"/>
                </a:lnTo>
                <a:close/>
              </a:path>
              <a:path w="3876675" h="365760">
                <a:moveTo>
                  <a:pt x="29845" y="357759"/>
                </a:moveTo>
                <a:lnTo>
                  <a:pt x="28701" y="357759"/>
                </a:lnTo>
                <a:lnTo>
                  <a:pt x="27279" y="358470"/>
                </a:lnTo>
                <a:lnTo>
                  <a:pt x="28956" y="358013"/>
                </a:lnTo>
                <a:lnTo>
                  <a:pt x="28575" y="358013"/>
                </a:lnTo>
                <a:lnTo>
                  <a:pt x="29845" y="357759"/>
                </a:lnTo>
                <a:close/>
              </a:path>
              <a:path w="3876675" h="365760">
                <a:moveTo>
                  <a:pt x="30480" y="357632"/>
                </a:moveTo>
                <a:lnTo>
                  <a:pt x="28575" y="358013"/>
                </a:lnTo>
                <a:lnTo>
                  <a:pt x="29210" y="357949"/>
                </a:lnTo>
                <a:lnTo>
                  <a:pt x="30480" y="357632"/>
                </a:lnTo>
                <a:close/>
              </a:path>
              <a:path w="3876675" h="365760">
                <a:moveTo>
                  <a:pt x="29210" y="357949"/>
                </a:moveTo>
                <a:lnTo>
                  <a:pt x="28575" y="358013"/>
                </a:lnTo>
                <a:lnTo>
                  <a:pt x="28956" y="358013"/>
                </a:lnTo>
                <a:lnTo>
                  <a:pt x="29210" y="357949"/>
                </a:lnTo>
                <a:close/>
              </a:path>
              <a:path w="3876675" h="365760">
                <a:moveTo>
                  <a:pt x="32384" y="357632"/>
                </a:moveTo>
                <a:lnTo>
                  <a:pt x="30480" y="357632"/>
                </a:lnTo>
                <a:lnTo>
                  <a:pt x="29210" y="357949"/>
                </a:lnTo>
                <a:lnTo>
                  <a:pt x="32384" y="357632"/>
                </a:lnTo>
                <a:close/>
              </a:path>
              <a:path w="3876675" h="365760">
                <a:moveTo>
                  <a:pt x="17314" y="335776"/>
                </a:moveTo>
                <a:lnTo>
                  <a:pt x="14732" y="336804"/>
                </a:lnTo>
                <a:lnTo>
                  <a:pt x="13208" y="337439"/>
                </a:lnTo>
                <a:lnTo>
                  <a:pt x="11937" y="338201"/>
                </a:lnTo>
                <a:lnTo>
                  <a:pt x="10794" y="338963"/>
                </a:lnTo>
                <a:lnTo>
                  <a:pt x="12192" y="338201"/>
                </a:lnTo>
                <a:lnTo>
                  <a:pt x="125221" y="338201"/>
                </a:lnTo>
                <a:lnTo>
                  <a:pt x="132627" y="336423"/>
                </a:lnTo>
                <a:lnTo>
                  <a:pt x="16129" y="336423"/>
                </a:lnTo>
                <a:lnTo>
                  <a:pt x="17314" y="335776"/>
                </a:lnTo>
                <a:close/>
              </a:path>
              <a:path w="3876675" h="365760">
                <a:moveTo>
                  <a:pt x="18669" y="335407"/>
                </a:moveTo>
                <a:lnTo>
                  <a:pt x="17293" y="335788"/>
                </a:lnTo>
                <a:lnTo>
                  <a:pt x="16129" y="336423"/>
                </a:lnTo>
                <a:lnTo>
                  <a:pt x="18669" y="335407"/>
                </a:lnTo>
                <a:close/>
              </a:path>
              <a:path w="3876675" h="365760">
                <a:moveTo>
                  <a:pt x="136859" y="335407"/>
                </a:moveTo>
                <a:lnTo>
                  <a:pt x="18669" y="335407"/>
                </a:lnTo>
                <a:lnTo>
                  <a:pt x="16129" y="336423"/>
                </a:lnTo>
                <a:lnTo>
                  <a:pt x="132627" y="336423"/>
                </a:lnTo>
                <a:lnTo>
                  <a:pt x="136859" y="335407"/>
                </a:lnTo>
                <a:close/>
              </a:path>
              <a:path w="3876675" h="365760">
                <a:moveTo>
                  <a:pt x="29295" y="333084"/>
                </a:moveTo>
                <a:lnTo>
                  <a:pt x="26288" y="333375"/>
                </a:lnTo>
                <a:lnTo>
                  <a:pt x="24384" y="333629"/>
                </a:lnTo>
                <a:lnTo>
                  <a:pt x="21589" y="334391"/>
                </a:lnTo>
                <a:lnTo>
                  <a:pt x="20066" y="334772"/>
                </a:lnTo>
                <a:lnTo>
                  <a:pt x="17525" y="335661"/>
                </a:lnTo>
                <a:lnTo>
                  <a:pt x="17314" y="335776"/>
                </a:lnTo>
                <a:lnTo>
                  <a:pt x="18669" y="335407"/>
                </a:lnTo>
                <a:lnTo>
                  <a:pt x="136859" y="335407"/>
                </a:lnTo>
                <a:lnTo>
                  <a:pt x="146381" y="333121"/>
                </a:lnTo>
                <a:lnTo>
                  <a:pt x="29083" y="333121"/>
                </a:lnTo>
                <a:lnTo>
                  <a:pt x="29295" y="333084"/>
                </a:lnTo>
                <a:close/>
              </a:path>
              <a:path w="3876675" h="365760">
                <a:moveTo>
                  <a:pt x="30225" y="332994"/>
                </a:moveTo>
                <a:lnTo>
                  <a:pt x="29295" y="333084"/>
                </a:lnTo>
                <a:lnTo>
                  <a:pt x="29083" y="333121"/>
                </a:lnTo>
                <a:lnTo>
                  <a:pt x="30225" y="332994"/>
                </a:lnTo>
                <a:close/>
              </a:path>
              <a:path w="3876675" h="365760">
                <a:moveTo>
                  <a:pt x="146910" y="332994"/>
                </a:moveTo>
                <a:lnTo>
                  <a:pt x="30225" y="332994"/>
                </a:lnTo>
                <a:lnTo>
                  <a:pt x="29083" y="333121"/>
                </a:lnTo>
                <a:lnTo>
                  <a:pt x="146381" y="333121"/>
                </a:lnTo>
                <a:lnTo>
                  <a:pt x="146910" y="332994"/>
                </a:lnTo>
                <a:close/>
              </a:path>
              <a:path w="3876675" h="365760">
                <a:moveTo>
                  <a:pt x="371373" y="281432"/>
                </a:moveTo>
                <a:lnTo>
                  <a:pt x="256032" y="281432"/>
                </a:lnTo>
                <a:lnTo>
                  <a:pt x="116332" y="314833"/>
                </a:lnTo>
                <a:lnTo>
                  <a:pt x="116712" y="314833"/>
                </a:lnTo>
                <a:lnTo>
                  <a:pt x="34544" y="332105"/>
                </a:lnTo>
                <a:lnTo>
                  <a:pt x="34925" y="332105"/>
                </a:lnTo>
                <a:lnTo>
                  <a:pt x="29295" y="333084"/>
                </a:lnTo>
                <a:lnTo>
                  <a:pt x="30225" y="332994"/>
                </a:lnTo>
                <a:lnTo>
                  <a:pt x="146910" y="332994"/>
                </a:lnTo>
                <a:lnTo>
                  <a:pt x="262763" y="305181"/>
                </a:lnTo>
                <a:lnTo>
                  <a:pt x="282321" y="298704"/>
                </a:lnTo>
                <a:lnTo>
                  <a:pt x="282498" y="298704"/>
                </a:lnTo>
                <a:lnTo>
                  <a:pt x="301282" y="293624"/>
                </a:lnTo>
                <a:lnTo>
                  <a:pt x="321437" y="288925"/>
                </a:lnTo>
                <a:lnTo>
                  <a:pt x="322214" y="288925"/>
                </a:lnTo>
                <a:lnTo>
                  <a:pt x="371373" y="281432"/>
                </a:lnTo>
                <a:close/>
              </a:path>
              <a:path w="3876675" h="365760">
                <a:moveTo>
                  <a:pt x="282498" y="298704"/>
                </a:moveTo>
                <a:lnTo>
                  <a:pt x="282321" y="298704"/>
                </a:lnTo>
                <a:lnTo>
                  <a:pt x="281559" y="298958"/>
                </a:lnTo>
                <a:lnTo>
                  <a:pt x="282498" y="298704"/>
                </a:lnTo>
                <a:close/>
              </a:path>
              <a:path w="3876675" h="365760">
                <a:moveTo>
                  <a:pt x="322214" y="288925"/>
                </a:moveTo>
                <a:lnTo>
                  <a:pt x="321437" y="288925"/>
                </a:lnTo>
                <a:lnTo>
                  <a:pt x="320548" y="289179"/>
                </a:lnTo>
                <a:lnTo>
                  <a:pt x="322214" y="288925"/>
                </a:lnTo>
                <a:close/>
              </a:path>
              <a:path w="3876675" h="365760">
                <a:moveTo>
                  <a:pt x="1404493" y="217678"/>
                </a:moveTo>
                <a:lnTo>
                  <a:pt x="852297" y="228219"/>
                </a:lnTo>
                <a:lnTo>
                  <a:pt x="702691" y="233553"/>
                </a:lnTo>
                <a:lnTo>
                  <a:pt x="597281" y="236855"/>
                </a:lnTo>
                <a:lnTo>
                  <a:pt x="596646" y="236855"/>
                </a:lnTo>
                <a:lnTo>
                  <a:pt x="464566" y="247650"/>
                </a:lnTo>
                <a:lnTo>
                  <a:pt x="372618" y="256286"/>
                </a:lnTo>
                <a:lnTo>
                  <a:pt x="316864" y="264668"/>
                </a:lnTo>
                <a:lnTo>
                  <a:pt x="315849" y="264795"/>
                </a:lnTo>
                <a:lnTo>
                  <a:pt x="295656" y="269494"/>
                </a:lnTo>
                <a:lnTo>
                  <a:pt x="295275" y="269621"/>
                </a:lnTo>
                <a:lnTo>
                  <a:pt x="275082" y="274955"/>
                </a:lnTo>
                <a:lnTo>
                  <a:pt x="274447" y="275209"/>
                </a:lnTo>
                <a:lnTo>
                  <a:pt x="255133" y="281646"/>
                </a:lnTo>
                <a:lnTo>
                  <a:pt x="256032" y="281432"/>
                </a:lnTo>
                <a:lnTo>
                  <a:pt x="371373" y="281432"/>
                </a:lnTo>
                <a:lnTo>
                  <a:pt x="375538" y="280797"/>
                </a:lnTo>
                <a:lnTo>
                  <a:pt x="376254" y="280797"/>
                </a:lnTo>
                <a:lnTo>
                  <a:pt x="466725" y="272288"/>
                </a:lnTo>
                <a:lnTo>
                  <a:pt x="598677" y="261493"/>
                </a:lnTo>
                <a:lnTo>
                  <a:pt x="598043" y="261493"/>
                </a:lnTo>
                <a:lnTo>
                  <a:pt x="852932" y="252857"/>
                </a:lnTo>
                <a:lnTo>
                  <a:pt x="1405001" y="242443"/>
                </a:lnTo>
                <a:lnTo>
                  <a:pt x="1405763" y="242443"/>
                </a:lnTo>
                <a:lnTo>
                  <a:pt x="1501521" y="234442"/>
                </a:lnTo>
                <a:lnTo>
                  <a:pt x="1503166" y="234442"/>
                </a:lnTo>
                <a:lnTo>
                  <a:pt x="1741676" y="217805"/>
                </a:lnTo>
                <a:lnTo>
                  <a:pt x="1403731" y="217805"/>
                </a:lnTo>
                <a:lnTo>
                  <a:pt x="1404493" y="217678"/>
                </a:lnTo>
                <a:close/>
              </a:path>
              <a:path w="3876675" h="365760">
                <a:moveTo>
                  <a:pt x="376254" y="280797"/>
                </a:moveTo>
                <a:lnTo>
                  <a:pt x="375538" y="280797"/>
                </a:lnTo>
                <a:lnTo>
                  <a:pt x="374904" y="280924"/>
                </a:lnTo>
                <a:lnTo>
                  <a:pt x="376254" y="280797"/>
                </a:lnTo>
                <a:close/>
              </a:path>
              <a:path w="3876675" h="365760">
                <a:moveTo>
                  <a:pt x="1503166" y="234442"/>
                </a:moveTo>
                <a:lnTo>
                  <a:pt x="1501521" y="234442"/>
                </a:lnTo>
                <a:lnTo>
                  <a:pt x="1503166" y="234442"/>
                </a:lnTo>
                <a:close/>
              </a:path>
              <a:path w="3876675" h="365760">
                <a:moveTo>
                  <a:pt x="3402583" y="76581"/>
                </a:moveTo>
                <a:lnTo>
                  <a:pt x="3264027" y="79121"/>
                </a:lnTo>
                <a:lnTo>
                  <a:pt x="3263011" y="79121"/>
                </a:lnTo>
                <a:lnTo>
                  <a:pt x="3237103" y="81661"/>
                </a:lnTo>
                <a:lnTo>
                  <a:pt x="3166364" y="87376"/>
                </a:lnTo>
                <a:lnTo>
                  <a:pt x="3166110" y="87503"/>
                </a:lnTo>
                <a:lnTo>
                  <a:pt x="3083052" y="95377"/>
                </a:lnTo>
                <a:lnTo>
                  <a:pt x="2951606" y="115570"/>
                </a:lnTo>
                <a:lnTo>
                  <a:pt x="2952496" y="115570"/>
                </a:lnTo>
                <a:lnTo>
                  <a:pt x="2710180" y="136398"/>
                </a:lnTo>
                <a:lnTo>
                  <a:pt x="2636139" y="141732"/>
                </a:lnTo>
                <a:lnTo>
                  <a:pt x="2636393" y="141732"/>
                </a:lnTo>
                <a:lnTo>
                  <a:pt x="2295779" y="161162"/>
                </a:lnTo>
                <a:lnTo>
                  <a:pt x="2074799" y="172720"/>
                </a:lnTo>
                <a:lnTo>
                  <a:pt x="1967992" y="177037"/>
                </a:lnTo>
                <a:lnTo>
                  <a:pt x="1967611" y="177037"/>
                </a:lnTo>
                <a:lnTo>
                  <a:pt x="1830451" y="187198"/>
                </a:lnTo>
                <a:lnTo>
                  <a:pt x="1499616" y="209804"/>
                </a:lnTo>
                <a:lnTo>
                  <a:pt x="1403731" y="217805"/>
                </a:lnTo>
                <a:lnTo>
                  <a:pt x="1741676" y="217805"/>
                </a:lnTo>
                <a:lnTo>
                  <a:pt x="1969516" y="201803"/>
                </a:lnTo>
                <a:lnTo>
                  <a:pt x="1969008" y="201803"/>
                </a:lnTo>
                <a:lnTo>
                  <a:pt x="2075942" y="197485"/>
                </a:lnTo>
                <a:lnTo>
                  <a:pt x="2637790" y="166497"/>
                </a:lnTo>
                <a:lnTo>
                  <a:pt x="2712085" y="161036"/>
                </a:lnTo>
                <a:lnTo>
                  <a:pt x="2712339" y="161036"/>
                </a:lnTo>
                <a:lnTo>
                  <a:pt x="2954528" y="140208"/>
                </a:lnTo>
                <a:lnTo>
                  <a:pt x="3086100" y="119887"/>
                </a:lnTo>
                <a:lnTo>
                  <a:pt x="3086679" y="119887"/>
                </a:lnTo>
                <a:lnTo>
                  <a:pt x="3168523" y="112140"/>
                </a:lnTo>
                <a:lnTo>
                  <a:pt x="3239262" y="106299"/>
                </a:lnTo>
                <a:lnTo>
                  <a:pt x="3239516" y="106299"/>
                </a:lnTo>
                <a:lnTo>
                  <a:pt x="3265424" y="103759"/>
                </a:lnTo>
                <a:lnTo>
                  <a:pt x="3271802" y="103759"/>
                </a:lnTo>
                <a:lnTo>
                  <a:pt x="3403092" y="101346"/>
                </a:lnTo>
                <a:lnTo>
                  <a:pt x="3403980" y="101346"/>
                </a:lnTo>
                <a:lnTo>
                  <a:pt x="3437763" y="98043"/>
                </a:lnTo>
                <a:lnTo>
                  <a:pt x="3438652" y="97917"/>
                </a:lnTo>
                <a:lnTo>
                  <a:pt x="3531616" y="82042"/>
                </a:lnTo>
                <a:lnTo>
                  <a:pt x="3532251" y="81915"/>
                </a:lnTo>
                <a:lnTo>
                  <a:pt x="3555380" y="76708"/>
                </a:lnTo>
                <a:lnTo>
                  <a:pt x="3401568" y="76708"/>
                </a:lnTo>
                <a:lnTo>
                  <a:pt x="3402583" y="76581"/>
                </a:lnTo>
                <a:close/>
              </a:path>
              <a:path w="3876675" h="365760">
                <a:moveTo>
                  <a:pt x="3086679" y="119887"/>
                </a:moveTo>
                <a:lnTo>
                  <a:pt x="3086100" y="119887"/>
                </a:lnTo>
                <a:lnTo>
                  <a:pt x="3085338" y="120015"/>
                </a:lnTo>
                <a:lnTo>
                  <a:pt x="3086679" y="119887"/>
                </a:lnTo>
                <a:close/>
              </a:path>
              <a:path w="3876675" h="365760">
                <a:moveTo>
                  <a:pt x="3271802" y="103759"/>
                </a:moveTo>
                <a:lnTo>
                  <a:pt x="3265424" y="103759"/>
                </a:lnTo>
                <a:lnTo>
                  <a:pt x="3264407" y="103886"/>
                </a:lnTo>
                <a:lnTo>
                  <a:pt x="3271802" y="103759"/>
                </a:lnTo>
                <a:close/>
              </a:path>
              <a:path w="3876675" h="365760">
                <a:moveTo>
                  <a:pt x="3435137" y="73439"/>
                </a:moveTo>
                <a:lnTo>
                  <a:pt x="3401568" y="76708"/>
                </a:lnTo>
                <a:lnTo>
                  <a:pt x="3555380" y="76708"/>
                </a:lnTo>
                <a:lnTo>
                  <a:pt x="3569483" y="73533"/>
                </a:lnTo>
                <a:lnTo>
                  <a:pt x="3434588" y="73533"/>
                </a:lnTo>
                <a:lnTo>
                  <a:pt x="3435137" y="73439"/>
                </a:lnTo>
                <a:close/>
              </a:path>
              <a:path w="3876675" h="365760">
                <a:moveTo>
                  <a:pt x="3435477" y="73406"/>
                </a:moveTo>
                <a:lnTo>
                  <a:pt x="3435137" y="73439"/>
                </a:lnTo>
                <a:lnTo>
                  <a:pt x="3434588" y="73533"/>
                </a:lnTo>
                <a:lnTo>
                  <a:pt x="3435477" y="73406"/>
                </a:lnTo>
                <a:close/>
              </a:path>
              <a:path w="3876675" h="365760">
                <a:moveTo>
                  <a:pt x="3570047" y="73406"/>
                </a:moveTo>
                <a:lnTo>
                  <a:pt x="3435477" y="73406"/>
                </a:lnTo>
                <a:lnTo>
                  <a:pt x="3434588" y="73533"/>
                </a:lnTo>
                <a:lnTo>
                  <a:pt x="3569483" y="73533"/>
                </a:lnTo>
                <a:lnTo>
                  <a:pt x="3570047" y="73406"/>
                </a:lnTo>
                <a:close/>
              </a:path>
              <a:path w="3876675" h="365760">
                <a:moveTo>
                  <a:pt x="3639999" y="57658"/>
                </a:moveTo>
                <a:lnTo>
                  <a:pt x="3527425" y="57658"/>
                </a:lnTo>
                <a:lnTo>
                  <a:pt x="3526790" y="57785"/>
                </a:lnTo>
                <a:lnTo>
                  <a:pt x="3435137" y="73439"/>
                </a:lnTo>
                <a:lnTo>
                  <a:pt x="3435477" y="73406"/>
                </a:lnTo>
                <a:lnTo>
                  <a:pt x="3570047" y="73406"/>
                </a:lnTo>
                <a:lnTo>
                  <a:pt x="3639999" y="57658"/>
                </a:lnTo>
                <a:close/>
              </a:path>
              <a:path w="3876675" h="365760">
                <a:moveTo>
                  <a:pt x="3527130" y="57708"/>
                </a:moveTo>
                <a:lnTo>
                  <a:pt x="3526682" y="57785"/>
                </a:lnTo>
                <a:lnTo>
                  <a:pt x="3527130" y="57708"/>
                </a:lnTo>
                <a:close/>
              </a:path>
              <a:path w="3876675" h="365760">
                <a:moveTo>
                  <a:pt x="3743832" y="20066"/>
                </a:moveTo>
                <a:lnTo>
                  <a:pt x="3711448" y="22606"/>
                </a:lnTo>
                <a:lnTo>
                  <a:pt x="3711194" y="22606"/>
                </a:lnTo>
                <a:lnTo>
                  <a:pt x="3672078" y="26288"/>
                </a:lnTo>
                <a:lnTo>
                  <a:pt x="3671062" y="26416"/>
                </a:lnTo>
                <a:lnTo>
                  <a:pt x="3653790" y="29210"/>
                </a:lnTo>
                <a:lnTo>
                  <a:pt x="3653154" y="29337"/>
                </a:lnTo>
                <a:lnTo>
                  <a:pt x="3527130" y="57708"/>
                </a:lnTo>
                <a:lnTo>
                  <a:pt x="3527425" y="57658"/>
                </a:lnTo>
                <a:lnTo>
                  <a:pt x="3639999" y="57658"/>
                </a:lnTo>
                <a:lnTo>
                  <a:pt x="3658051" y="53593"/>
                </a:lnTo>
                <a:lnTo>
                  <a:pt x="3657854" y="53593"/>
                </a:lnTo>
                <a:lnTo>
                  <a:pt x="3674340" y="50927"/>
                </a:lnTo>
                <a:lnTo>
                  <a:pt x="3675126" y="50800"/>
                </a:lnTo>
                <a:lnTo>
                  <a:pt x="3675590" y="50800"/>
                </a:lnTo>
                <a:lnTo>
                  <a:pt x="3713479" y="47243"/>
                </a:lnTo>
                <a:lnTo>
                  <a:pt x="3714972" y="47243"/>
                </a:lnTo>
                <a:lnTo>
                  <a:pt x="3745738" y="44831"/>
                </a:lnTo>
                <a:lnTo>
                  <a:pt x="3747007" y="44577"/>
                </a:lnTo>
                <a:lnTo>
                  <a:pt x="3784473" y="37846"/>
                </a:lnTo>
                <a:lnTo>
                  <a:pt x="3784854" y="37718"/>
                </a:lnTo>
                <a:lnTo>
                  <a:pt x="3811179" y="32131"/>
                </a:lnTo>
                <a:lnTo>
                  <a:pt x="3810889" y="32131"/>
                </a:lnTo>
                <a:lnTo>
                  <a:pt x="3840353" y="28193"/>
                </a:lnTo>
                <a:lnTo>
                  <a:pt x="3840733" y="28067"/>
                </a:lnTo>
                <a:lnTo>
                  <a:pt x="3871595" y="23113"/>
                </a:lnTo>
                <a:lnTo>
                  <a:pt x="3874149" y="20319"/>
                </a:lnTo>
                <a:lnTo>
                  <a:pt x="3742563" y="20319"/>
                </a:lnTo>
                <a:lnTo>
                  <a:pt x="3743832" y="20066"/>
                </a:lnTo>
                <a:close/>
              </a:path>
              <a:path w="3876675" h="365760">
                <a:moveTo>
                  <a:pt x="3658557" y="53480"/>
                </a:moveTo>
                <a:lnTo>
                  <a:pt x="3657854" y="53593"/>
                </a:lnTo>
                <a:lnTo>
                  <a:pt x="3658051" y="53593"/>
                </a:lnTo>
                <a:lnTo>
                  <a:pt x="3658557" y="53480"/>
                </a:lnTo>
                <a:close/>
              </a:path>
              <a:path w="3876675" h="365760">
                <a:moveTo>
                  <a:pt x="3675590" y="50800"/>
                </a:moveTo>
                <a:lnTo>
                  <a:pt x="3675126" y="50800"/>
                </a:lnTo>
                <a:lnTo>
                  <a:pt x="3674484" y="50903"/>
                </a:lnTo>
                <a:lnTo>
                  <a:pt x="3675590" y="50800"/>
                </a:lnTo>
                <a:close/>
              </a:path>
              <a:path w="3876675" h="365760">
                <a:moveTo>
                  <a:pt x="3714972" y="47243"/>
                </a:moveTo>
                <a:lnTo>
                  <a:pt x="3713479" y="47243"/>
                </a:lnTo>
                <a:lnTo>
                  <a:pt x="3713353" y="47371"/>
                </a:lnTo>
                <a:lnTo>
                  <a:pt x="3714972" y="47243"/>
                </a:lnTo>
                <a:close/>
              </a:path>
              <a:path w="3876675" h="365760">
                <a:moveTo>
                  <a:pt x="3811673" y="32026"/>
                </a:moveTo>
                <a:lnTo>
                  <a:pt x="3810889" y="32131"/>
                </a:lnTo>
                <a:lnTo>
                  <a:pt x="3811179" y="32131"/>
                </a:lnTo>
                <a:lnTo>
                  <a:pt x="3811673" y="32026"/>
                </a:lnTo>
                <a:close/>
              </a:path>
              <a:path w="3876675" h="365760">
                <a:moveTo>
                  <a:pt x="3867404" y="0"/>
                </a:moveTo>
                <a:lnTo>
                  <a:pt x="3837304" y="3556"/>
                </a:lnTo>
                <a:lnTo>
                  <a:pt x="3837051" y="3682"/>
                </a:lnTo>
                <a:lnTo>
                  <a:pt x="3806698" y="7747"/>
                </a:lnTo>
                <a:lnTo>
                  <a:pt x="3779647" y="13462"/>
                </a:lnTo>
                <a:lnTo>
                  <a:pt x="3780028" y="13462"/>
                </a:lnTo>
                <a:lnTo>
                  <a:pt x="3742563" y="20319"/>
                </a:lnTo>
                <a:lnTo>
                  <a:pt x="3874149" y="20319"/>
                </a:lnTo>
                <a:lnTo>
                  <a:pt x="3875658" y="18668"/>
                </a:lnTo>
                <a:lnTo>
                  <a:pt x="3876040" y="13207"/>
                </a:lnTo>
                <a:lnTo>
                  <a:pt x="3876167" y="12318"/>
                </a:lnTo>
                <a:lnTo>
                  <a:pt x="3876294" y="10287"/>
                </a:lnTo>
                <a:lnTo>
                  <a:pt x="3875786" y="8381"/>
                </a:lnTo>
                <a:lnTo>
                  <a:pt x="3874770" y="6731"/>
                </a:lnTo>
                <a:lnTo>
                  <a:pt x="3874262" y="5968"/>
                </a:lnTo>
                <a:lnTo>
                  <a:pt x="3871849" y="2159"/>
                </a:lnTo>
                <a:lnTo>
                  <a:pt x="386740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062297" y="482802"/>
            <a:ext cx="361950" cy="275590"/>
          </a:xfrm>
          <a:custGeom>
            <a:avLst/>
            <a:gdLst/>
            <a:ahLst/>
            <a:cxnLst/>
            <a:rect l="l" t="t" r="r" b="b"/>
            <a:pathLst>
              <a:path w="361950" h="275590">
                <a:moveTo>
                  <a:pt x="116141" y="245770"/>
                </a:moveTo>
                <a:lnTo>
                  <a:pt x="73698" y="245770"/>
                </a:lnTo>
                <a:lnTo>
                  <a:pt x="73698" y="275272"/>
                </a:lnTo>
                <a:lnTo>
                  <a:pt x="86652" y="275272"/>
                </a:lnTo>
                <a:lnTo>
                  <a:pt x="116141" y="245770"/>
                </a:lnTo>
                <a:close/>
              </a:path>
              <a:path w="361950" h="275590">
                <a:moveTo>
                  <a:pt x="294767" y="19659"/>
                </a:moveTo>
                <a:lnTo>
                  <a:pt x="293217" y="12026"/>
                </a:lnTo>
                <a:lnTo>
                  <a:pt x="289001" y="5778"/>
                </a:lnTo>
                <a:lnTo>
                  <a:pt x="282752" y="1549"/>
                </a:lnTo>
                <a:lnTo>
                  <a:pt x="275120" y="0"/>
                </a:lnTo>
                <a:lnTo>
                  <a:pt x="19646" y="0"/>
                </a:lnTo>
                <a:lnTo>
                  <a:pt x="12026" y="1549"/>
                </a:lnTo>
                <a:lnTo>
                  <a:pt x="5778" y="5778"/>
                </a:lnTo>
                <a:lnTo>
                  <a:pt x="1549" y="12026"/>
                </a:lnTo>
                <a:lnTo>
                  <a:pt x="0" y="19659"/>
                </a:lnTo>
                <a:lnTo>
                  <a:pt x="0" y="196621"/>
                </a:lnTo>
                <a:lnTo>
                  <a:pt x="1549" y="204254"/>
                </a:lnTo>
                <a:lnTo>
                  <a:pt x="5778" y="210502"/>
                </a:lnTo>
                <a:lnTo>
                  <a:pt x="12026" y="214731"/>
                </a:lnTo>
                <a:lnTo>
                  <a:pt x="19646" y="216281"/>
                </a:lnTo>
                <a:lnTo>
                  <a:pt x="117906" y="216281"/>
                </a:lnTo>
                <a:lnTo>
                  <a:pt x="117906" y="244005"/>
                </a:lnTo>
                <a:lnTo>
                  <a:pt x="175120" y="186791"/>
                </a:lnTo>
                <a:lnTo>
                  <a:pt x="29476" y="186791"/>
                </a:lnTo>
                <a:lnTo>
                  <a:pt x="29476" y="29489"/>
                </a:lnTo>
                <a:lnTo>
                  <a:pt x="265290" y="29489"/>
                </a:lnTo>
                <a:lnTo>
                  <a:pt x="265290" y="96621"/>
                </a:lnTo>
                <a:lnTo>
                  <a:pt x="294767" y="67144"/>
                </a:lnTo>
                <a:lnTo>
                  <a:pt x="294767" y="29489"/>
                </a:lnTo>
                <a:lnTo>
                  <a:pt x="294767" y="19659"/>
                </a:lnTo>
                <a:close/>
              </a:path>
              <a:path w="361950" h="275590">
                <a:moveTo>
                  <a:pt x="361911" y="0"/>
                </a:moveTo>
                <a:lnTo>
                  <a:pt x="334073" y="0"/>
                </a:lnTo>
                <a:lnTo>
                  <a:pt x="326440" y="1549"/>
                </a:lnTo>
                <a:lnTo>
                  <a:pt x="320192" y="5778"/>
                </a:lnTo>
                <a:lnTo>
                  <a:pt x="315976" y="12026"/>
                </a:lnTo>
                <a:lnTo>
                  <a:pt x="314413" y="19659"/>
                </a:lnTo>
                <a:lnTo>
                  <a:pt x="314413" y="47498"/>
                </a:lnTo>
                <a:lnTo>
                  <a:pt x="334073" y="27851"/>
                </a:lnTo>
                <a:lnTo>
                  <a:pt x="334073" y="19659"/>
                </a:lnTo>
                <a:lnTo>
                  <a:pt x="342252" y="19659"/>
                </a:lnTo>
                <a:lnTo>
                  <a:pt x="361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70007" y="5897816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13935" y="1757108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4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4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23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23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46379" y="98996"/>
            <a:ext cx="341630" cy="259715"/>
          </a:xfrm>
          <a:custGeom>
            <a:avLst/>
            <a:gdLst/>
            <a:ahLst/>
            <a:cxnLst/>
            <a:rect l="l" t="t" r="r" b="b"/>
            <a:pathLst>
              <a:path w="341629" h="259715">
                <a:moveTo>
                  <a:pt x="109461" y="231635"/>
                </a:moveTo>
                <a:lnTo>
                  <a:pt x="69456" y="231635"/>
                </a:lnTo>
                <a:lnTo>
                  <a:pt x="69456" y="259435"/>
                </a:lnTo>
                <a:lnTo>
                  <a:pt x="81661" y="259435"/>
                </a:lnTo>
                <a:lnTo>
                  <a:pt x="109461" y="231635"/>
                </a:lnTo>
                <a:close/>
              </a:path>
              <a:path w="341629" h="259715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29971"/>
                </a:lnTo>
                <a:lnTo>
                  <a:pt x="165049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91071"/>
                </a:lnTo>
                <a:lnTo>
                  <a:pt x="277812" y="63284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341629" h="259715">
                <a:moveTo>
                  <a:pt x="341096" y="0"/>
                </a:move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44767"/>
                </a:lnTo>
                <a:lnTo>
                  <a:pt x="314858" y="26250"/>
                </a:lnTo>
                <a:lnTo>
                  <a:pt x="314858" y="18529"/>
                </a:lnTo>
                <a:lnTo>
                  <a:pt x="322567" y="18529"/>
                </a:lnTo>
                <a:lnTo>
                  <a:pt x="34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72255" y="5650788"/>
            <a:ext cx="583565" cy="373380"/>
          </a:xfrm>
          <a:custGeom>
            <a:avLst/>
            <a:gdLst/>
            <a:ahLst/>
            <a:cxnLst/>
            <a:rect l="l" t="t" r="r" b="b"/>
            <a:pathLst>
              <a:path w="583564" h="373379">
                <a:moveTo>
                  <a:pt x="582640" y="361873"/>
                </a:moveTo>
                <a:lnTo>
                  <a:pt x="549910" y="361873"/>
                </a:lnTo>
                <a:lnTo>
                  <a:pt x="550672" y="362292"/>
                </a:lnTo>
                <a:lnTo>
                  <a:pt x="564007" y="370763"/>
                </a:lnTo>
                <a:lnTo>
                  <a:pt x="565531" y="371703"/>
                </a:lnTo>
                <a:lnTo>
                  <a:pt x="567182" y="372300"/>
                </a:lnTo>
                <a:lnTo>
                  <a:pt x="575818" y="373278"/>
                </a:lnTo>
                <a:lnTo>
                  <a:pt x="578612" y="372186"/>
                </a:lnTo>
                <a:lnTo>
                  <a:pt x="580644" y="370027"/>
                </a:lnTo>
                <a:lnTo>
                  <a:pt x="582549" y="367868"/>
                </a:lnTo>
                <a:lnTo>
                  <a:pt x="583311" y="364896"/>
                </a:lnTo>
                <a:lnTo>
                  <a:pt x="582640" y="361873"/>
                </a:lnTo>
                <a:close/>
              </a:path>
              <a:path w="583564" h="373379">
                <a:moveTo>
                  <a:pt x="550030" y="361950"/>
                </a:moveTo>
                <a:lnTo>
                  <a:pt x="550574" y="362292"/>
                </a:lnTo>
                <a:lnTo>
                  <a:pt x="550030" y="361950"/>
                </a:lnTo>
                <a:close/>
              </a:path>
              <a:path w="583564" h="373379">
                <a:moveTo>
                  <a:pt x="582105" y="359168"/>
                </a:moveTo>
                <a:lnTo>
                  <a:pt x="544830" y="359168"/>
                </a:lnTo>
                <a:lnTo>
                  <a:pt x="545592" y="359562"/>
                </a:lnTo>
                <a:lnTo>
                  <a:pt x="550030" y="361950"/>
                </a:lnTo>
                <a:lnTo>
                  <a:pt x="582640" y="361873"/>
                </a:lnTo>
                <a:lnTo>
                  <a:pt x="582105" y="359168"/>
                </a:lnTo>
                <a:close/>
              </a:path>
              <a:path w="583564" h="373379">
                <a:moveTo>
                  <a:pt x="545438" y="359494"/>
                </a:moveTo>
                <a:lnTo>
                  <a:pt x="545566" y="359562"/>
                </a:lnTo>
                <a:lnTo>
                  <a:pt x="545438" y="359494"/>
                </a:lnTo>
                <a:close/>
              </a:path>
              <a:path w="583564" h="373379">
                <a:moveTo>
                  <a:pt x="580293" y="353923"/>
                </a:moveTo>
                <a:lnTo>
                  <a:pt x="533400" y="353923"/>
                </a:lnTo>
                <a:lnTo>
                  <a:pt x="534416" y="354355"/>
                </a:lnTo>
                <a:lnTo>
                  <a:pt x="539369" y="356793"/>
                </a:lnTo>
                <a:lnTo>
                  <a:pt x="545438" y="359494"/>
                </a:lnTo>
                <a:lnTo>
                  <a:pt x="544830" y="359168"/>
                </a:lnTo>
                <a:lnTo>
                  <a:pt x="582105" y="359168"/>
                </a:lnTo>
                <a:lnTo>
                  <a:pt x="581914" y="358203"/>
                </a:lnTo>
                <a:lnTo>
                  <a:pt x="581152" y="355193"/>
                </a:lnTo>
                <a:lnTo>
                  <a:pt x="580293" y="353923"/>
                </a:lnTo>
                <a:close/>
              </a:path>
              <a:path w="583564" h="373379">
                <a:moveTo>
                  <a:pt x="533940" y="354183"/>
                </a:moveTo>
                <a:lnTo>
                  <a:pt x="534297" y="354355"/>
                </a:lnTo>
                <a:lnTo>
                  <a:pt x="533940" y="354183"/>
                </a:lnTo>
                <a:close/>
              </a:path>
              <a:path w="583564" h="373379">
                <a:moveTo>
                  <a:pt x="533400" y="353923"/>
                </a:moveTo>
                <a:lnTo>
                  <a:pt x="533940" y="354183"/>
                </a:lnTo>
                <a:lnTo>
                  <a:pt x="534416" y="354355"/>
                </a:lnTo>
                <a:lnTo>
                  <a:pt x="533400" y="353923"/>
                </a:lnTo>
                <a:close/>
              </a:path>
              <a:path w="583564" h="373379">
                <a:moveTo>
                  <a:pt x="454403" y="283248"/>
                </a:moveTo>
                <a:lnTo>
                  <a:pt x="405384" y="283248"/>
                </a:lnTo>
                <a:lnTo>
                  <a:pt x="505714" y="341934"/>
                </a:lnTo>
                <a:lnTo>
                  <a:pt x="506857" y="342518"/>
                </a:lnTo>
                <a:lnTo>
                  <a:pt x="527812" y="351967"/>
                </a:lnTo>
                <a:lnTo>
                  <a:pt x="533940" y="354183"/>
                </a:lnTo>
                <a:lnTo>
                  <a:pt x="533400" y="353923"/>
                </a:lnTo>
                <a:lnTo>
                  <a:pt x="580293" y="353923"/>
                </a:lnTo>
                <a:lnTo>
                  <a:pt x="579374" y="352564"/>
                </a:lnTo>
                <a:lnTo>
                  <a:pt x="576834" y="350875"/>
                </a:lnTo>
                <a:lnTo>
                  <a:pt x="562864" y="341756"/>
                </a:lnTo>
                <a:lnTo>
                  <a:pt x="562356" y="341477"/>
                </a:lnTo>
                <a:lnTo>
                  <a:pt x="556641" y="338124"/>
                </a:lnTo>
                <a:lnTo>
                  <a:pt x="555879" y="337705"/>
                </a:lnTo>
                <a:lnTo>
                  <a:pt x="550065" y="334835"/>
                </a:lnTo>
                <a:lnTo>
                  <a:pt x="544449" y="331838"/>
                </a:lnTo>
                <a:lnTo>
                  <a:pt x="543306" y="331342"/>
                </a:lnTo>
                <a:lnTo>
                  <a:pt x="537261" y="328828"/>
                </a:lnTo>
                <a:lnTo>
                  <a:pt x="518457" y="320560"/>
                </a:lnTo>
                <a:lnTo>
                  <a:pt x="518287" y="320560"/>
                </a:lnTo>
                <a:lnTo>
                  <a:pt x="517017" y="319925"/>
                </a:lnTo>
                <a:lnTo>
                  <a:pt x="517199" y="319925"/>
                </a:lnTo>
                <a:lnTo>
                  <a:pt x="454403" y="283248"/>
                </a:lnTo>
                <a:close/>
              </a:path>
              <a:path w="583564" h="373379">
                <a:moveTo>
                  <a:pt x="549783" y="334695"/>
                </a:moveTo>
                <a:lnTo>
                  <a:pt x="550037" y="334835"/>
                </a:lnTo>
                <a:lnTo>
                  <a:pt x="549783" y="334695"/>
                </a:lnTo>
                <a:close/>
              </a:path>
              <a:path w="583564" h="373379">
                <a:moveTo>
                  <a:pt x="536956" y="328701"/>
                </a:moveTo>
                <a:lnTo>
                  <a:pt x="537210" y="328828"/>
                </a:lnTo>
                <a:lnTo>
                  <a:pt x="536956" y="328701"/>
                </a:lnTo>
                <a:close/>
              </a:path>
              <a:path w="583564" h="373379">
                <a:moveTo>
                  <a:pt x="517017" y="319925"/>
                </a:moveTo>
                <a:lnTo>
                  <a:pt x="518287" y="320560"/>
                </a:lnTo>
                <a:lnTo>
                  <a:pt x="517762" y="320254"/>
                </a:lnTo>
                <a:lnTo>
                  <a:pt x="517017" y="319925"/>
                </a:lnTo>
                <a:close/>
              </a:path>
              <a:path w="583564" h="373379">
                <a:moveTo>
                  <a:pt x="517762" y="320254"/>
                </a:moveTo>
                <a:lnTo>
                  <a:pt x="518287" y="320560"/>
                </a:lnTo>
                <a:lnTo>
                  <a:pt x="518457" y="320560"/>
                </a:lnTo>
                <a:lnTo>
                  <a:pt x="517762" y="320254"/>
                </a:lnTo>
                <a:close/>
              </a:path>
              <a:path w="583564" h="373379">
                <a:moveTo>
                  <a:pt x="517199" y="319925"/>
                </a:moveTo>
                <a:lnTo>
                  <a:pt x="517017" y="319925"/>
                </a:lnTo>
                <a:lnTo>
                  <a:pt x="517762" y="320254"/>
                </a:lnTo>
                <a:lnTo>
                  <a:pt x="517199" y="319925"/>
                </a:lnTo>
                <a:close/>
              </a:path>
              <a:path w="583564" h="373379">
                <a:moveTo>
                  <a:pt x="355986" y="227444"/>
                </a:moveTo>
                <a:lnTo>
                  <a:pt x="314198" y="227444"/>
                </a:lnTo>
                <a:lnTo>
                  <a:pt x="314833" y="227888"/>
                </a:lnTo>
                <a:lnTo>
                  <a:pt x="329311" y="238607"/>
                </a:lnTo>
                <a:lnTo>
                  <a:pt x="329438" y="238632"/>
                </a:lnTo>
                <a:lnTo>
                  <a:pt x="348107" y="252323"/>
                </a:lnTo>
                <a:lnTo>
                  <a:pt x="358775" y="259219"/>
                </a:lnTo>
                <a:lnTo>
                  <a:pt x="359537" y="259676"/>
                </a:lnTo>
                <a:lnTo>
                  <a:pt x="384556" y="273265"/>
                </a:lnTo>
                <a:lnTo>
                  <a:pt x="406146" y="283705"/>
                </a:lnTo>
                <a:lnTo>
                  <a:pt x="405384" y="283248"/>
                </a:lnTo>
                <a:lnTo>
                  <a:pt x="454403" y="283248"/>
                </a:lnTo>
                <a:lnTo>
                  <a:pt x="417830" y="261886"/>
                </a:lnTo>
                <a:lnTo>
                  <a:pt x="416941" y="261429"/>
                </a:lnTo>
                <a:lnTo>
                  <a:pt x="395902" y="251256"/>
                </a:lnTo>
                <a:lnTo>
                  <a:pt x="395351" y="250990"/>
                </a:lnTo>
                <a:lnTo>
                  <a:pt x="371348" y="237934"/>
                </a:lnTo>
                <a:lnTo>
                  <a:pt x="371519" y="237934"/>
                </a:lnTo>
                <a:lnTo>
                  <a:pt x="362077" y="231914"/>
                </a:lnTo>
                <a:lnTo>
                  <a:pt x="355986" y="227444"/>
                </a:lnTo>
                <a:close/>
              </a:path>
              <a:path w="583564" h="373379">
                <a:moveTo>
                  <a:pt x="395507" y="251065"/>
                </a:moveTo>
                <a:lnTo>
                  <a:pt x="395859" y="251256"/>
                </a:lnTo>
                <a:lnTo>
                  <a:pt x="395507" y="251065"/>
                </a:lnTo>
                <a:close/>
              </a:path>
              <a:path w="583564" h="373379">
                <a:moveTo>
                  <a:pt x="395368" y="250990"/>
                </a:moveTo>
                <a:lnTo>
                  <a:pt x="395507" y="251065"/>
                </a:lnTo>
                <a:lnTo>
                  <a:pt x="395368" y="250990"/>
                </a:lnTo>
                <a:close/>
              </a:path>
              <a:path w="583564" h="373379">
                <a:moveTo>
                  <a:pt x="371519" y="237934"/>
                </a:moveTo>
                <a:lnTo>
                  <a:pt x="371348" y="237934"/>
                </a:lnTo>
                <a:lnTo>
                  <a:pt x="372237" y="238391"/>
                </a:lnTo>
                <a:lnTo>
                  <a:pt x="371519" y="237934"/>
                </a:lnTo>
                <a:close/>
              </a:path>
              <a:path w="583564" h="373379">
                <a:moveTo>
                  <a:pt x="362552" y="232217"/>
                </a:moveTo>
                <a:lnTo>
                  <a:pt x="362712" y="232333"/>
                </a:lnTo>
                <a:lnTo>
                  <a:pt x="362552" y="232217"/>
                </a:lnTo>
                <a:close/>
              </a:path>
              <a:path w="583564" h="373379">
                <a:moveTo>
                  <a:pt x="362135" y="231914"/>
                </a:moveTo>
                <a:lnTo>
                  <a:pt x="362552" y="232217"/>
                </a:lnTo>
                <a:lnTo>
                  <a:pt x="362135" y="231914"/>
                </a:lnTo>
                <a:close/>
              </a:path>
              <a:path w="583564" h="373379">
                <a:moveTo>
                  <a:pt x="314572" y="227721"/>
                </a:moveTo>
                <a:lnTo>
                  <a:pt x="314799" y="227888"/>
                </a:lnTo>
                <a:lnTo>
                  <a:pt x="314572" y="227721"/>
                </a:lnTo>
                <a:close/>
              </a:path>
              <a:path w="583564" h="373379">
                <a:moveTo>
                  <a:pt x="217746" y="161337"/>
                </a:moveTo>
                <a:lnTo>
                  <a:pt x="239268" y="180022"/>
                </a:lnTo>
                <a:lnTo>
                  <a:pt x="240919" y="181254"/>
                </a:lnTo>
                <a:lnTo>
                  <a:pt x="268732" y="198170"/>
                </a:lnTo>
                <a:lnTo>
                  <a:pt x="314572" y="227721"/>
                </a:lnTo>
                <a:lnTo>
                  <a:pt x="314198" y="227444"/>
                </a:lnTo>
                <a:lnTo>
                  <a:pt x="355986" y="227444"/>
                </a:lnTo>
                <a:lnTo>
                  <a:pt x="353314" y="225501"/>
                </a:lnTo>
                <a:lnTo>
                  <a:pt x="344094" y="218693"/>
                </a:lnTo>
                <a:lnTo>
                  <a:pt x="328930" y="207530"/>
                </a:lnTo>
                <a:lnTo>
                  <a:pt x="328295" y="207086"/>
                </a:lnTo>
                <a:lnTo>
                  <a:pt x="281559" y="177037"/>
                </a:lnTo>
                <a:lnTo>
                  <a:pt x="256990" y="162026"/>
                </a:lnTo>
                <a:lnTo>
                  <a:pt x="218821" y="162026"/>
                </a:lnTo>
                <a:lnTo>
                  <a:pt x="217746" y="161337"/>
                </a:lnTo>
                <a:close/>
              </a:path>
              <a:path w="583564" h="373379">
                <a:moveTo>
                  <a:pt x="344043" y="218655"/>
                </a:moveTo>
                <a:close/>
              </a:path>
              <a:path w="583564" h="373379">
                <a:moveTo>
                  <a:pt x="268478" y="198018"/>
                </a:moveTo>
                <a:lnTo>
                  <a:pt x="268714" y="198170"/>
                </a:lnTo>
                <a:lnTo>
                  <a:pt x="268478" y="198018"/>
                </a:lnTo>
                <a:close/>
              </a:path>
              <a:path w="583564" h="373379">
                <a:moveTo>
                  <a:pt x="217297" y="160947"/>
                </a:moveTo>
                <a:lnTo>
                  <a:pt x="217751" y="161340"/>
                </a:lnTo>
                <a:lnTo>
                  <a:pt x="218821" y="162026"/>
                </a:lnTo>
                <a:lnTo>
                  <a:pt x="217297" y="160947"/>
                </a:lnTo>
                <a:close/>
              </a:path>
              <a:path w="583564" h="373379">
                <a:moveTo>
                  <a:pt x="254990" y="160947"/>
                </a:moveTo>
                <a:lnTo>
                  <a:pt x="217297" y="160947"/>
                </a:lnTo>
                <a:lnTo>
                  <a:pt x="218821" y="162026"/>
                </a:lnTo>
                <a:lnTo>
                  <a:pt x="256990" y="162026"/>
                </a:lnTo>
                <a:lnTo>
                  <a:pt x="255868" y="161340"/>
                </a:lnTo>
                <a:lnTo>
                  <a:pt x="255519" y="161337"/>
                </a:lnTo>
                <a:lnTo>
                  <a:pt x="254990" y="160947"/>
                </a:lnTo>
                <a:close/>
              </a:path>
              <a:path w="583564" h="373379">
                <a:moveTo>
                  <a:pt x="253873" y="160121"/>
                </a:moveTo>
                <a:lnTo>
                  <a:pt x="255524" y="161340"/>
                </a:lnTo>
                <a:lnTo>
                  <a:pt x="254705" y="160630"/>
                </a:lnTo>
                <a:lnTo>
                  <a:pt x="253873" y="160121"/>
                </a:lnTo>
                <a:close/>
              </a:path>
              <a:path w="583564" h="373379">
                <a:moveTo>
                  <a:pt x="254705" y="160630"/>
                </a:moveTo>
                <a:lnTo>
                  <a:pt x="255524" y="161340"/>
                </a:lnTo>
                <a:lnTo>
                  <a:pt x="255868" y="161340"/>
                </a:lnTo>
                <a:lnTo>
                  <a:pt x="254705" y="160630"/>
                </a:lnTo>
                <a:close/>
              </a:path>
              <a:path w="583564" h="373379">
                <a:moveTo>
                  <a:pt x="188319" y="113068"/>
                </a:moveTo>
                <a:lnTo>
                  <a:pt x="142494" y="113068"/>
                </a:lnTo>
                <a:lnTo>
                  <a:pt x="217746" y="161337"/>
                </a:lnTo>
                <a:lnTo>
                  <a:pt x="217297" y="160947"/>
                </a:lnTo>
                <a:lnTo>
                  <a:pt x="254990" y="160947"/>
                </a:lnTo>
                <a:lnTo>
                  <a:pt x="253873" y="160121"/>
                </a:lnTo>
                <a:lnTo>
                  <a:pt x="254119" y="160121"/>
                </a:lnTo>
                <a:lnTo>
                  <a:pt x="233553" y="142265"/>
                </a:lnTo>
                <a:lnTo>
                  <a:pt x="232156" y="141185"/>
                </a:lnTo>
                <a:lnTo>
                  <a:pt x="188319" y="113068"/>
                </a:lnTo>
                <a:close/>
              </a:path>
              <a:path w="583564" h="373379">
                <a:moveTo>
                  <a:pt x="254119" y="160121"/>
                </a:moveTo>
                <a:lnTo>
                  <a:pt x="253873" y="160121"/>
                </a:lnTo>
                <a:lnTo>
                  <a:pt x="254705" y="160630"/>
                </a:lnTo>
                <a:lnTo>
                  <a:pt x="254119" y="160121"/>
                </a:lnTo>
                <a:close/>
              </a:path>
              <a:path w="583564" h="373379">
                <a:moveTo>
                  <a:pt x="81630" y="44043"/>
                </a:moveTo>
                <a:lnTo>
                  <a:pt x="42418" y="44043"/>
                </a:lnTo>
                <a:lnTo>
                  <a:pt x="43434" y="44805"/>
                </a:lnTo>
                <a:lnTo>
                  <a:pt x="54737" y="54432"/>
                </a:lnTo>
                <a:lnTo>
                  <a:pt x="74549" y="69913"/>
                </a:lnTo>
                <a:lnTo>
                  <a:pt x="75565" y="70611"/>
                </a:lnTo>
                <a:lnTo>
                  <a:pt x="142494" y="113093"/>
                </a:lnTo>
                <a:lnTo>
                  <a:pt x="188319" y="113068"/>
                </a:lnTo>
                <a:lnTo>
                  <a:pt x="155829" y="92227"/>
                </a:lnTo>
                <a:lnTo>
                  <a:pt x="89873" y="50418"/>
                </a:lnTo>
                <a:lnTo>
                  <a:pt x="88773" y="49720"/>
                </a:lnTo>
                <a:lnTo>
                  <a:pt x="81630" y="44043"/>
                </a:lnTo>
                <a:close/>
              </a:path>
              <a:path w="583564" h="373379">
                <a:moveTo>
                  <a:pt x="88773" y="49720"/>
                </a:moveTo>
                <a:lnTo>
                  <a:pt x="89789" y="50418"/>
                </a:lnTo>
                <a:lnTo>
                  <a:pt x="89423" y="50133"/>
                </a:lnTo>
                <a:lnTo>
                  <a:pt x="88773" y="49720"/>
                </a:lnTo>
                <a:close/>
              </a:path>
              <a:path w="583564" h="373379">
                <a:moveTo>
                  <a:pt x="89423" y="50133"/>
                </a:moveTo>
                <a:lnTo>
                  <a:pt x="89789" y="50418"/>
                </a:lnTo>
                <a:lnTo>
                  <a:pt x="89423" y="50133"/>
                </a:lnTo>
                <a:close/>
              </a:path>
              <a:path w="583564" h="373379">
                <a:moveTo>
                  <a:pt x="88895" y="49720"/>
                </a:moveTo>
                <a:lnTo>
                  <a:pt x="89423" y="50133"/>
                </a:lnTo>
                <a:lnTo>
                  <a:pt x="88895" y="49720"/>
                </a:lnTo>
                <a:close/>
              </a:path>
              <a:path w="583564" h="373379">
                <a:moveTo>
                  <a:pt x="42801" y="44367"/>
                </a:moveTo>
                <a:lnTo>
                  <a:pt x="43321" y="44805"/>
                </a:lnTo>
                <a:lnTo>
                  <a:pt x="42801" y="44367"/>
                </a:lnTo>
                <a:close/>
              </a:path>
              <a:path w="583564" h="373379">
                <a:moveTo>
                  <a:pt x="42418" y="44043"/>
                </a:moveTo>
                <a:lnTo>
                  <a:pt x="42801" y="44367"/>
                </a:lnTo>
                <a:lnTo>
                  <a:pt x="43434" y="44805"/>
                </a:lnTo>
                <a:lnTo>
                  <a:pt x="42418" y="44043"/>
                </a:lnTo>
                <a:close/>
              </a:path>
              <a:path w="583564" h="373379">
                <a:moveTo>
                  <a:pt x="73308" y="37541"/>
                </a:moveTo>
                <a:lnTo>
                  <a:pt x="32385" y="37541"/>
                </a:lnTo>
                <a:lnTo>
                  <a:pt x="38227" y="41135"/>
                </a:lnTo>
                <a:lnTo>
                  <a:pt x="42801" y="44367"/>
                </a:lnTo>
                <a:lnTo>
                  <a:pt x="42418" y="44043"/>
                </a:lnTo>
                <a:lnTo>
                  <a:pt x="81630" y="44043"/>
                </a:lnTo>
                <a:lnTo>
                  <a:pt x="73308" y="37541"/>
                </a:lnTo>
                <a:close/>
              </a:path>
              <a:path w="583564" h="373379">
                <a:moveTo>
                  <a:pt x="37719" y="40843"/>
                </a:moveTo>
                <a:lnTo>
                  <a:pt x="38140" y="41135"/>
                </a:lnTo>
                <a:lnTo>
                  <a:pt x="37719" y="40843"/>
                </a:lnTo>
                <a:close/>
              </a:path>
              <a:path w="583564" h="373379">
                <a:moveTo>
                  <a:pt x="20800" y="30726"/>
                </a:moveTo>
                <a:lnTo>
                  <a:pt x="32639" y="37718"/>
                </a:lnTo>
                <a:lnTo>
                  <a:pt x="32385" y="37541"/>
                </a:lnTo>
                <a:lnTo>
                  <a:pt x="73308" y="37541"/>
                </a:lnTo>
                <a:lnTo>
                  <a:pt x="70383" y="35255"/>
                </a:lnTo>
                <a:lnTo>
                  <a:pt x="65419" y="31038"/>
                </a:lnTo>
                <a:lnTo>
                  <a:pt x="21463" y="31038"/>
                </a:lnTo>
                <a:lnTo>
                  <a:pt x="20800" y="30726"/>
                </a:lnTo>
                <a:close/>
              </a:path>
              <a:path w="583564" h="373379">
                <a:moveTo>
                  <a:pt x="70084" y="35021"/>
                </a:moveTo>
                <a:lnTo>
                  <a:pt x="70358" y="35255"/>
                </a:lnTo>
                <a:lnTo>
                  <a:pt x="70084" y="35021"/>
                </a:lnTo>
                <a:close/>
              </a:path>
              <a:path w="583564" h="373379">
                <a:moveTo>
                  <a:pt x="69986" y="34937"/>
                </a:moveTo>
                <a:close/>
              </a:path>
              <a:path w="583564" h="373379">
                <a:moveTo>
                  <a:pt x="20447" y="30518"/>
                </a:moveTo>
                <a:lnTo>
                  <a:pt x="20800" y="30726"/>
                </a:lnTo>
                <a:lnTo>
                  <a:pt x="21463" y="31038"/>
                </a:lnTo>
                <a:lnTo>
                  <a:pt x="20447" y="30518"/>
                </a:lnTo>
                <a:close/>
              </a:path>
              <a:path w="583564" h="373379">
                <a:moveTo>
                  <a:pt x="64809" y="30518"/>
                </a:moveTo>
                <a:lnTo>
                  <a:pt x="20447" y="30518"/>
                </a:lnTo>
                <a:lnTo>
                  <a:pt x="21463" y="31038"/>
                </a:lnTo>
                <a:lnTo>
                  <a:pt x="65419" y="31038"/>
                </a:lnTo>
                <a:lnTo>
                  <a:pt x="64809" y="30518"/>
                </a:lnTo>
                <a:close/>
              </a:path>
              <a:path w="583564" h="373379">
                <a:moveTo>
                  <a:pt x="12954" y="0"/>
                </a:moveTo>
                <a:lnTo>
                  <a:pt x="5588" y="2819"/>
                </a:lnTo>
                <a:lnTo>
                  <a:pt x="0" y="15303"/>
                </a:lnTo>
                <a:lnTo>
                  <a:pt x="2794" y="22618"/>
                </a:lnTo>
                <a:lnTo>
                  <a:pt x="15621" y="28270"/>
                </a:lnTo>
                <a:lnTo>
                  <a:pt x="20800" y="30726"/>
                </a:lnTo>
                <a:lnTo>
                  <a:pt x="20447" y="30518"/>
                </a:lnTo>
                <a:lnTo>
                  <a:pt x="64809" y="30518"/>
                </a:lnTo>
                <a:lnTo>
                  <a:pt x="58547" y="25171"/>
                </a:lnTo>
                <a:lnTo>
                  <a:pt x="57531" y="24409"/>
                </a:lnTo>
                <a:lnTo>
                  <a:pt x="51689" y="20446"/>
                </a:lnTo>
                <a:lnTo>
                  <a:pt x="51308" y="20154"/>
                </a:lnTo>
                <a:lnTo>
                  <a:pt x="45212" y="16382"/>
                </a:lnTo>
                <a:lnTo>
                  <a:pt x="33020" y="9182"/>
                </a:lnTo>
                <a:lnTo>
                  <a:pt x="32004" y="8648"/>
                </a:lnTo>
                <a:lnTo>
                  <a:pt x="25908" y="5765"/>
                </a:lnTo>
                <a:lnTo>
                  <a:pt x="12954" y="0"/>
                </a:lnTo>
                <a:close/>
              </a:path>
              <a:path w="583564" h="373379">
                <a:moveTo>
                  <a:pt x="15367" y="28168"/>
                </a:moveTo>
                <a:lnTo>
                  <a:pt x="15582" y="28270"/>
                </a:lnTo>
                <a:lnTo>
                  <a:pt x="15367" y="281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9163" y="3887723"/>
            <a:ext cx="4735195" cy="1224280"/>
          </a:xfrm>
          <a:custGeom>
            <a:avLst/>
            <a:gdLst/>
            <a:ahLst/>
            <a:cxnLst/>
            <a:rect l="l" t="t" r="r" b="b"/>
            <a:pathLst>
              <a:path w="4735195" h="1224279">
                <a:moveTo>
                  <a:pt x="4735068" y="0"/>
                </a:moveTo>
                <a:lnTo>
                  <a:pt x="0" y="0"/>
                </a:lnTo>
                <a:lnTo>
                  <a:pt x="0" y="1223771"/>
                </a:lnTo>
                <a:lnTo>
                  <a:pt x="4735068" y="1223771"/>
                </a:lnTo>
                <a:lnTo>
                  <a:pt x="4735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69163" y="3887723"/>
            <a:ext cx="4735195" cy="12242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 marR="553720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 </a:t>
            </a:r>
            <a:r>
              <a:rPr sz="2400" spc="-10" dirty="0">
                <a:latin typeface="Arial"/>
                <a:cs typeface="Arial"/>
              </a:rPr>
              <a:t>finally </a:t>
            </a:r>
            <a:r>
              <a:rPr sz="2400" dirty="0">
                <a:latin typeface="Arial"/>
                <a:cs typeface="Arial"/>
              </a:rPr>
              <a:t>get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adventure into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20" dirty="0"/>
              <a:t> </a:t>
            </a:r>
            <a:r>
              <a:rPr dirty="0"/>
              <a:t>now</a:t>
            </a:r>
            <a:r>
              <a:rPr spc="-25" dirty="0"/>
              <a:t> </a:t>
            </a:r>
            <a:r>
              <a:rPr dirty="0"/>
              <a:t>shift</a:t>
            </a:r>
            <a:r>
              <a:rPr spc="-10" dirty="0"/>
              <a:t> </a:t>
            </a:r>
            <a:r>
              <a:rPr spc="-25" dirty="0"/>
              <a:t>our </a:t>
            </a:r>
            <a:r>
              <a:rPr dirty="0"/>
              <a:t>focus</a:t>
            </a:r>
            <a:r>
              <a:rPr spc="-40" dirty="0"/>
              <a:t> </a:t>
            </a:r>
            <a:r>
              <a:rPr dirty="0"/>
              <a:t>towards</a:t>
            </a:r>
            <a:r>
              <a:rPr spc="5" dirty="0"/>
              <a:t> </a:t>
            </a:r>
            <a:r>
              <a:rPr b="1" spc="-10" dirty="0">
                <a:latin typeface="Arial"/>
                <a:cs typeface="Arial"/>
              </a:rPr>
              <a:t>routers</a:t>
            </a:r>
            <a:r>
              <a:rPr spc="-10" dirty="0"/>
              <a:t>, </a:t>
            </a:r>
            <a:r>
              <a:rPr dirty="0"/>
              <a:t>or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packet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switches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7848600" cy="64282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33459" y="3505200"/>
            <a:ext cx="3307079" cy="9239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 marR="29845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Arial"/>
                <a:cs typeface="Arial"/>
              </a:rPr>
              <a:t>Routers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have </a:t>
            </a:r>
            <a:r>
              <a:rPr sz="1800" dirty="0">
                <a:latin typeface="Arial"/>
                <a:cs typeface="Arial"/>
              </a:rPr>
              <a:t>functionality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application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&amp; </a:t>
            </a:r>
            <a:r>
              <a:rPr sz="1800" dirty="0">
                <a:latin typeface="Arial"/>
                <a:cs typeface="Arial"/>
              </a:rPr>
              <a:t>transport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 </a:t>
            </a:r>
            <a:r>
              <a:rPr sz="1800" spc="-10" dirty="0">
                <a:latin typeface="Arial"/>
                <a:cs typeface="Arial"/>
              </a:rPr>
              <a:t>protocols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2961</Words>
  <Application>Microsoft Office PowerPoint</Application>
  <PresentationFormat>Widescreen</PresentationFormat>
  <Paragraphs>715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Courier New</vt:lpstr>
      <vt:lpstr>Rockwell</vt:lpstr>
      <vt:lpstr>Tahoma</vt:lpstr>
      <vt:lpstr>Times New Roman</vt:lpstr>
      <vt:lpstr>Trebuchet MS</vt:lpstr>
      <vt:lpstr>Wingdings</vt:lpstr>
      <vt:lpstr>Office Theme</vt:lpstr>
      <vt:lpstr>CSCI 466: Networks Network Layer – Data Plane</vt:lpstr>
      <vt:lpstr>Announcements</vt:lpstr>
      <vt:lpstr>Application Layer</vt:lpstr>
      <vt:lpstr>Application Layer</vt:lpstr>
      <vt:lpstr>Application Layer</vt:lpstr>
      <vt:lpstr>Application Layer</vt:lpstr>
      <vt:lpstr>PowerPoint Presentation</vt:lpstr>
      <vt:lpstr>We will now shift our focus towards routers, or packet switches</vt:lpstr>
      <vt:lpstr>PowerPoint Presentation</vt:lpstr>
      <vt:lpstr>We will now shift our focus towards routers, or packet switches</vt:lpstr>
      <vt:lpstr>PowerPoint Presentation</vt:lpstr>
      <vt:lpstr>We will now shift our focus towards routers, or packet switches</vt:lpstr>
      <vt:lpstr>Network Layer</vt:lpstr>
      <vt:lpstr>Router Architecture Overview</vt:lpstr>
      <vt:lpstr>Router Architecture Overview</vt:lpstr>
      <vt:lpstr>Router Architecture Overview</vt:lpstr>
      <vt:lpstr>Forwarding Techniques</vt:lpstr>
      <vt:lpstr>Forwarding Techniques</vt:lpstr>
      <vt:lpstr>Forwarding Techniques</vt:lpstr>
      <vt:lpstr>Forwarding Techniques</vt:lpstr>
      <vt:lpstr>Fabric Switch and Switching</vt:lpstr>
      <vt:lpstr>Fabric Switch and Switching</vt:lpstr>
      <vt:lpstr>Fabric Switch and Switching</vt:lpstr>
      <vt:lpstr>Input Queueing</vt:lpstr>
      <vt:lpstr>Output Queueing</vt:lpstr>
      <vt:lpstr>Packet Scheduling</vt:lpstr>
      <vt:lpstr>Packet Scheduling</vt:lpstr>
      <vt:lpstr>Packet Scheduling</vt:lpstr>
      <vt:lpstr>IP addressing, IPv4, and IPv6</vt:lpstr>
      <vt:lpstr>IPv4: 32-bit addresses (decimal)</vt:lpstr>
      <vt:lpstr>Announcements</vt:lpstr>
      <vt:lpstr>Packets traversing through the network layer are referred to as a datagram. Each packet gets an IPv4/IPv6 header</vt:lpstr>
      <vt:lpstr>PowerPoint Presentation</vt:lpstr>
      <vt:lpstr>IP Address: Globally unique* 32 bit (4 byte) dotted decimal number assigned to interfaces on hosts and routers</vt:lpstr>
      <vt:lpstr>PowerPoint Presentation</vt:lpstr>
      <vt:lpstr>223.1.2.1</vt:lpstr>
      <vt:lpstr>223.1.2.1</vt:lpstr>
      <vt:lpstr>PowerPoint Presentation</vt:lpstr>
      <vt:lpstr>PowerPoint Presentation</vt:lpstr>
      <vt:lpstr>Computers usually have 1 interface. Routers have many</vt:lpstr>
      <vt:lpstr>6 subnets</vt:lpstr>
      <vt:lpstr>223.1.1.0/24</vt:lpstr>
      <vt:lpstr>223.1.1.0/24</vt:lpstr>
      <vt:lpstr>Managing and Assigning Subnets</vt:lpstr>
      <vt:lpstr>Managing and Assigning Subnets</vt:lpstr>
      <vt:lpstr>Managing and Assigning Subnets</vt:lpstr>
      <vt:lpstr>ISPs can now group and advertise organizations by IP blocks</vt:lpstr>
      <vt:lpstr>PowerPoint Presentation</vt:lpstr>
      <vt:lpstr>Devices on the same subnet communicate with each other by broadcasting a special message</vt:lpstr>
      <vt:lpstr>Devices on the same subnet communicate with each other by broadcasting a special message</vt:lpstr>
      <vt:lpstr>How do IPs get obtained/assigned?</vt:lpstr>
      <vt:lpstr>DHCP</vt:lpstr>
      <vt:lpstr>This process is similar to a TCP handshake!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Packets traversing through the network layer are referred to as a datagram. Each packet gets an IPv4/IPv6 header</vt:lpstr>
      <vt:lpstr>PowerPoint Presentation</vt:lpstr>
      <vt:lpstr>Generalized Forwarding and Software Defines Network (SDN)</vt:lpstr>
      <vt:lpstr>Generalized Forwarding and Software Defines Network (SDN)</vt:lpstr>
      <vt:lpstr>Generalized Forwarding and Software Defines Network (SDN)</vt:lpstr>
      <vt:lpstr>Generalized Forwarding and Software Defines Network (SDN)</vt:lpstr>
      <vt:lpstr>Generalized Forwarding and Software Defines Network (SDN)</vt:lpstr>
      <vt:lpstr>Generalized Forwarding and Software Defines Network (SDN)</vt:lpstr>
      <vt:lpstr>Generalized Forwarding and Software Defines Network (SDN)</vt:lpstr>
      <vt:lpstr>Generalized Forwarding and Software Defines Network (SDN)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2</cp:revision>
  <dcterms:created xsi:type="dcterms:W3CDTF">2022-10-19T16:25:51Z</dcterms:created>
  <dcterms:modified xsi:type="dcterms:W3CDTF">2022-10-19T17:51:43Z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